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_rels/.rels" ContentType="application/vnd.openxmlformats-package.relationships+xml"/>
  <Override PartName="/customXml/item1.xml" ContentType="application/xml"/>
  <Override PartName="/customXml/itemProps1.xml" ContentType="application/vnd.openxmlformats-officedocument.customXmlProperties+xml"/>
  <Override PartName="/customXml/item2.xml" ContentType="application/xml"/>
  <Override PartName="/customXml/_rels/item3.xml.rels" ContentType="application/vnd.openxmlformats-package.relationships+xml"/>
  <Override PartName="/customXml/_rels/item2.xml.rels" ContentType="application/vnd.openxmlformats-package.relationships+xml"/>
  <Override PartName="/customXml/_rels/item1.xml.rels" ContentType="application/vnd.openxmlformats-package.relationships+xml"/>
  <Override PartName="/customXml/itemProps2.xml" ContentType="application/vnd.openxmlformats-officedocument.customXmlProperties+xml"/>
  <Override PartName="/customXml/item3.xml" ContentType="application/xml"/>
  <Override PartName="/customXml/itemProps3.xml" ContentType="application/vnd.openxmlformats-officedocument.customXmlProperties+xml"/>
  <Override PartName="/ppt/presentation.xml" ContentType="application/vnd.openxmlformats-officedocument.presentationml.presentation.main+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_rels/notesSlide15.xml.rels" ContentType="application/vnd.openxmlformats-package.relationships+xml"/>
  <Override PartName="/ppt/notesSlides/_rels/notesSlide6.xml.rels" ContentType="application/vnd.openxmlformats-package.relationships+xml"/>
  <Override PartName="/ppt/notesSlides/_rels/notesSlide2.xml.rels" ContentType="application/vnd.openxmlformats-package.relationships+xml"/>
  <Override PartName="/ppt/notesSlides/notesSlide2.xml" ContentType="application/vnd.openxmlformats-officedocument.presentationml.notesSlide+xml"/>
  <Override PartName="/ppt/notesSlides/notesSlide6.xml" ContentType="application/vnd.openxmlformats-officedocument.presentationml.notesSlide+xml"/>
  <Override PartName="/ppt/notesSlides/notesSlide15.xml" ContentType="application/vnd.openxmlformats-officedocument.presentationml.notesSlide+xml"/>
  <Override PartName="/ppt/_rels/presentation.xml.rels" ContentType="application/vnd.openxmlformats-package.relationships+xml"/>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10.xml.rels" ContentType="application/vnd.openxmlformats-package.relationships+xml"/>
  <Override PartName="/ppt/slideLayouts/_rels/slideLayout32.xml.rels" ContentType="application/vnd.openxmlformats-package.relationships+xml"/>
  <Override PartName="/ppt/slideLayouts/_rels/slideLayout16.xml.rels" ContentType="application/vnd.openxmlformats-package.relationships+xml"/>
  <Override PartName="/ppt/slideLayouts/_rels/slideLayout4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31.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6.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20.xml.rels" ContentType="application/vnd.openxmlformats-package.relationships+xml"/>
  <Override PartName="/ppt/slideLayouts/_rels/slideLayout41.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23.xml.rels" ContentType="application/vnd.openxmlformats-package.relationships+xml"/>
  <Override PartName="/ppt/slideLayouts/_rels/slideLayout38.xml.rels" ContentType="application/vnd.openxmlformats-package.relationships+xml"/>
  <Override PartName="/ppt/slideLayouts/_rels/slideLayout29.xml.rels" ContentType="application/vnd.openxmlformats-package.relationships+xml"/>
  <Override PartName="/ppt/slideLayouts/_rels/slideLayout14.xml.rels" ContentType="application/vnd.openxmlformats-package.relationships+xml"/>
  <Override PartName="/ppt/slideLayouts/_rels/slideLayout45.xml.rels" ContentType="application/vnd.openxmlformats-package.relationships+xml"/>
  <Override PartName="/ppt/slideLayouts/_rels/slideLayout3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22.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46.xml.rels" ContentType="application/vnd.openxmlformats-package.relationships+xml"/>
  <Override PartName="/ppt/slideLayouts/_rels/slideLayout48.xml.rels" ContentType="application/vnd.openxmlformats-package.relationships+xml"/>
  <Override PartName="/ppt/slideLayouts/_rels/slideLayout33.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22.xml" ContentType="application/vnd.openxmlformats-officedocument.presentationml.slideLayout+xml"/>
  <Override PartName="/ppt/slideLayouts/slideLayout19.xml" ContentType="application/vnd.openxmlformats-officedocument.presentationml.slideLayout+xml"/>
  <Override PartName="/ppt/slideLayouts/slideLayout3.xml" ContentType="application/vnd.openxmlformats-officedocument.presentationml.slideLayout+xml"/>
  <Override PartName="/ppt/slideLayouts/slideLayout23.xml" ContentType="application/vnd.openxmlformats-officedocument.presentationml.slideLayout+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34.xml" ContentType="application/vnd.openxmlformats-officedocument.presentationml.slideLayout+xml"/>
  <Override PartName="/ppt/slideLayouts/slideLayout46.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media/image55.png" ContentType="image/png"/>
  <Override PartName="/ppt/media/image54.png" ContentType="image/png"/>
  <Override PartName="/ppt/media/image34.png" ContentType="image/png"/>
  <Override PartName="/ppt/media/image4.png" ContentType="image/png"/>
  <Override PartName="/ppt/media/image16.png" ContentType="image/png"/>
  <Override PartName="/ppt/media/image27.png" ContentType="image/png"/>
  <Override PartName="/ppt/media/image33.png" ContentType="image/png"/>
  <Override PartName="/ppt/media/image53.png" ContentType="image/png"/>
  <Override PartName="/ppt/media/image56.jpeg" ContentType="image/jpeg"/>
  <Override PartName="/ppt/media/image3.png" ContentType="image/png"/>
  <Override PartName="/ppt/media/image15.png" ContentType="image/png"/>
  <Override PartName="/ppt/media/image26.png" ContentType="image/png"/>
  <Override PartName="/ppt/media/image32.png" ContentType="image/png"/>
  <Override PartName="/ppt/media/image2.png" ContentType="image/png"/>
  <Override PartName="/ppt/media/image14.png" ContentType="image/png"/>
  <Override PartName="/ppt/media/image25.png" ContentType="image/png"/>
  <Override PartName="/ppt/media/image35.png" ContentType="image/png"/>
  <Override PartName="/ppt/media/image5.png" ContentType="image/png"/>
  <Override PartName="/ppt/media/image17.png" ContentType="image/png"/>
  <Override PartName="/ppt/media/image10.png" ContentType="image/png"/>
  <Override PartName="/ppt/media/image6.jpeg" ContentType="image/jpeg"/>
  <Override PartName="/ppt/media/image60.png" ContentType="image/png"/>
  <Override PartName="/ppt/media/image18.png" ContentType="image/png"/>
  <Override PartName="/ppt/media/image29.png" ContentType="image/png"/>
  <Override PartName="/ppt/media/image61.png" ContentType="image/png"/>
  <Override PartName="/ppt/media/image24.png" ContentType="image/png"/>
  <Override PartName="/ppt/media/image59.png" ContentType="image/png"/>
  <Override PartName="/ppt/media/image22.png" ContentType="image/png"/>
  <Override PartName="/ppt/media/image23.png" ContentType="image/png"/>
  <Override PartName="/ppt/media/image58.png" ContentType="image/png"/>
  <Override PartName="/ppt/media/image1.jpeg" ContentType="image/jpeg"/>
  <Override PartName="/ppt/media/image21.png" ContentType="image/png"/>
  <Override PartName="/ppt/media/image57.png" ContentType="image/png"/>
  <Override PartName="/ppt/media/image20.png" ContentType="image/png"/>
  <Override PartName="/ppt/media/image28.png" ContentType="image/png"/>
  <Override PartName="/ppt/media/image8.png" ContentType="image/png"/>
  <Override PartName="/ppt/media/image38.png" ContentType="image/png"/>
  <Override PartName="/ppt/media/image13.png" ContentType="image/png"/>
  <Override PartName="/ppt/media/image50.png" ContentType="image/png"/>
  <Override PartName="/ppt/media/image19.png" ContentType="image/png"/>
  <Override PartName="/ppt/media/image62.jpeg" ContentType="image/jpeg"/>
  <Override PartName="/ppt/media/image7.png" ContentType="image/png"/>
  <Override PartName="/ppt/media/image37.png" ContentType="image/png"/>
  <Override PartName="/ppt/media/image12.png" ContentType="image/png"/>
  <Override PartName="/ppt/media/image49.png" ContentType="image/png"/>
  <Override PartName="/ppt/media/image9.png" ContentType="image/png"/>
  <Override PartName="/ppt/media/image39.png" ContentType="image/png"/>
  <Override PartName="/ppt/media/image11.png" ContentType="image/png"/>
  <Override PartName="/ppt/media/image48.png" ContentType="image/png"/>
  <Override PartName="/ppt/media/image30.png" ContentType="image/png"/>
  <Override PartName="/ppt/media/image31.png" ContentType="image/png"/>
  <Override PartName="/ppt/media/image36.png" ContentType="image/png"/>
  <Override PartName="/ppt/media/image40.png" ContentType="image/png"/>
  <Override PartName="/ppt/media/image41.png" ContentType="image/png"/>
  <Override PartName="/ppt/media/image42.png" ContentType="image/png"/>
  <Override PartName="/ppt/media/image43.png" ContentType="image/png"/>
  <Override PartName="/ppt/media/image44.png" ContentType="image/png"/>
  <Override PartName="/ppt/media/image45.png" ContentType="image/png"/>
  <Override PartName="/ppt/media/image46.png" ContentType="image/png"/>
  <Override PartName="/ppt/media/image47.jpeg" ContentType="image/jpeg"/>
  <Override PartName="/ppt/media/image51.png" ContentType="image/png"/>
  <Override PartName="/ppt/media/image52.png" ContentType="image/png"/>
  <Override PartName="/ppt/presProps.xml" ContentType="application/vnd.openxmlformats-officedocument.presentationml.presProps+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_rels/slide4.xml.rels" ContentType="application/vnd.openxmlformats-package.relationships+xml"/>
  <Override PartName="/ppt/slides/_rels/slide5.xml.rels" ContentType="application/vnd.openxmlformats-package.relationships+xml"/>
  <Override PartName="/ppt/slides/_rels/slide40.xml.rels" ContentType="application/vnd.openxmlformats-package.relationships+xml"/>
  <Override PartName="/ppt/slides/_rels/slide33.xml.rels" ContentType="application/vnd.openxmlformats-package.relationships+xml"/>
  <Override PartName="/ppt/slides/_rels/slide6.xml.rels" ContentType="application/vnd.openxmlformats-package.relationships+xml"/>
  <Override PartName="/ppt/slides/_rels/slide41.xml.rels" ContentType="application/vnd.openxmlformats-package.relationships+xml"/>
  <Override PartName="/ppt/slides/_rels/slide34.xml.rels" ContentType="application/vnd.openxmlformats-package.relationships+xml"/>
  <Override PartName="/ppt/slides/_rels/slide7.xml.rels" ContentType="application/vnd.openxmlformats-package.relationships+xml"/>
  <Override PartName="/ppt/slides/_rels/slide42.xml.rels" ContentType="application/vnd.openxmlformats-package.relationships+xml"/>
  <Override PartName="/ppt/slides/_rels/slide35.xml.rels" ContentType="application/vnd.openxmlformats-package.relationships+xml"/>
  <Override PartName="/ppt/slides/_rels/slide1.xml.rels" ContentType="application/vnd.openxmlformats-package.relationships+xml"/>
  <Override PartName="/ppt/slides/_rels/slide20.xml.rels" ContentType="application/vnd.openxmlformats-package.relationships+xml"/>
  <Override PartName="/ppt/slides/_rels/slide10.xml.rels" ContentType="application/vnd.openxmlformats-package.relationships+xml"/>
  <Override PartName="/ppt/slides/_rels/slide32.xml.rels" ContentType="application/vnd.openxmlformats-package.relationships+xml"/>
  <Override PartName="/ppt/slides/_rels/slide16.xml.rels" ContentType="application/vnd.openxmlformats-package.relationships+xml"/>
  <Override PartName="/ppt/slides/_rels/slide25.xml.rels" ContentType="application/vnd.openxmlformats-package.relationships+xml"/>
  <Override PartName="/ppt/slides/_rels/slide46.xml.rels" ContentType="application/vnd.openxmlformats-package.relationships+xml"/>
  <Override PartName="/ppt/slides/_rels/slide30.xml.rels" ContentType="application/vnd.openxmlformats-package.relationships+xml"/>
  <Override PartName="/ppt/slides/_rels/slide45.xml.rels" ContentType="application/vnd.openxmlformats-package.relationships+xml"/>
  <Override PartName="/ppt/slides/_rels/slide14.xml.rels" ContentType="application/vnd.openxmlformats-package.relationships+xml"/>
  <Override PartName="/ppt/slides/_rels/slide29.xml.rels" ContentType="application/vnd.openxmlformats-package.relationships+xml"/>
  <Override PartName="/ppt/slides/_rels/slide23.xml.rels" ContentType="application/vnd.openxmlformats-package.relationships+xml"/>
  <Override PartName="/ppt/slides/_rels/slide38.xml.rels" ContentType="application/vnd.openxmlformats-package.relationships+xml"/>
  <Override PartName="/ppt/slides/_rels/slide15.xml.rels" ContentType="application/vnd.openxmlformats-package.relationships+xml"/>
  <Override PartName="/ppt/slides/_rels/slide31.xml.rels" ContentType="application/vnd.openxmlformats-package.relationships+xml"/>
  <Override PartName="/ppt/slides/_rels/slide24.xml.rels" ContentType="application/vnd.openxmlformats-package.relationships+xml"/>
  <Override PartName="/ppt/slides/_rels/slide39.xml.rels" ContentType="application/vnd.openxmlformats-package.relationships+xml"/>
  <Override PartName="/ppt/slides/_rels/slide13.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2.xml.rels" ContentType="application/vnd.openxmlformats-package.relationships+xml"/>
  <Override PartName="/ppt/slides/_rels/slide28.xml.rels" ContentType="application/vnd.openxmlformats-package.relationships+xml"/>
  <Override PartName="/ppt/slides/_rels/slide44.xml.rels" ContentType="application/vnd.openxmlformats-package.relationships+xml"/>
  <Override PartName="/ppt/slides/_rels/slide22.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26.xml.rels" ContentType="application/vnd.openxmlformats-package.relationships+xml"/>
  <Override PartName="/ppt/slides/_rels/slide11.xml.rels" ContentType="application/vnd.openxmlformats-package.relationships+xml"/>
  <Override PartName="/ppt/slides/_rels/slide17.xml.rels" ContentType="application/vnd.openxmlformats-package.relationships+xml"/>
  <Override PartName="/ppt/slides/_rels/slide8.xml.rels" ContentType="application/vnd.openxmlformats-package.relationships+xml"/>
  <Override PartName="/ppt/slides/_rels/slide21.xml.rels" ContentType="application/vnd.openxmlformats-package.relationships+xml"/>
  <Override PartName="/ppt/slides/_rels/slide36.xml.rels" ContentType="application/vnd.openxmlformats-package.relationships+xml"/>
  <Override PartName="/ppt/slides/_rels/slide27.xml.rels" ContentType="application/vnd.openxmlformats-package.relationships+xml"/>
  <Override PartName="/ppt/slides/_rels/slide43.xml.rels" ContentType="application/vnd.openxmlformats-package.relationships+xml"/>
  <Override PartName="/ppt/slides/_rels/slide2.xml.rels" ContentType="application/vnd.openxmlformats-package.relationships+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13.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2.xml" ContentType="application/vnd.openxmlformats-officedocument.presentationml.slide+xml"/>
  <Override PartName="/ppt/slides/slide39.xml" ContentType="application/vnd.openxmlformats-officedocument.presentationml.slide+xml"/>
  <Override PartName="/ppt/slides/slide3.xml" ContentType="application/vnd.openxmlformats-officedocument.presentationml.slide+xml"/>
  <Override PartName="/ppt/slides/slide33.xml" ContentType="application/vnd.openxmlformats-officedocument.presentationml.slide+xml"/>
  <Override PartName="/ppt/slides/slide45.xml" ContentType="application/vnd.openxmlformats-officedocument.presentationml.slide+xml"/>
  <Override PartName="/ppt/slides/slide10.xml" ContentType="application/vnd.openxmlformats-officedocument.presentationml.slide+xml"/>
  <Override PartName="/ppt/slides/slide34.xml" ContentType="application/vnd.openxmlformats-officedocument.presentationml.slide+xml"/>
  <Override PartName="/ppt/slides/slide46.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44.xml" ContentType="application/vnd.openxmlformats-officedocument.presentationml.slide+xml"/>
  <Override PartName="/ppt/slides/slide41.xml" ContentType="application/vnd.openxmlformats-officedocument.presentationml.slide+xml"/>
  <Override PartName="/ppt/slides/slide6.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0.xml" ContentType="application/vnd.openxmlformats-officedocument.presentationml.slide+xml"/>
  <Override PartName="/ppt/slides/slide5.xml" ContentType="application/vnd.openxmlformats-officedocument.presentationml.slide+xml"/>
  <Override PartName="/ppt/slides/slide7.xml" ContentType="application/vnd.openxmlformats-officedocument.presentationml.slide+xml"/>
  <Override PartName="/ppt/slides/slide42.xml" ContentType="application/vnd.openxmlformats-officedocument.presentationml.slide+xml"/>
  <Override PartName="/ppt/slides/slide4.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customXml" Target="../customXml/item1.xml"/><Relationship Id="rId5" Type="http://schemas.openxmlformats.org/officeDocument/2006/relationships/customXml" Target="../customXml/item2.xml"/><Relationship Id="rId6" Type="http://schemas.openxmlformats.org/officeDocument/2006/relationships/customXml" Target="../customXml/item3.xml"/><Relationship Id="rId7"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Lst>
  <p:sldSz cx="12192000" cy="6858000"/>
  <p:notesSz cx="6858000" cy="1857375"/>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presProps" Target="presProps.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jpe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jpeg>
</file>

<file path=ppt/media/image57.png>
</file>

<file path=ppt/media/image58.png>
</file>

<file path=ppt/media/image59.png>
</file>

<file path=ppt/media/image6.jpeg>
</file>

<file path=ppt/media/image60.png>
</file>

<file path=ppt/media/image61.png>
</file>

<file path=ppt/media/image62.jpe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5.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pPr algn="ctr">
              <a:buNone/>
            </a:pPr>
            <a:r>
              <a:rPr b="0" lang="en-US" sz="4400" spc="-1" strike="noStrike">
                <a:latin typeface="Arial"/>
              </a:rPr>
              <a:t>Click to move the slide</a:t>
            </a:r>
            <a:endParaRPr b="0" lang="en-US" sz="4400" spc="-1" strike="noStrike">
              <a:latin typeface="Arial"/>
            </a:endParaRPr>
          </a:p>
        </p:txBody>
      </p:sp>
      <p:sp>
        <p:nvSpPr>
          <p:cNvPr id="159"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r>
              <a:rPr b="0" lang="en-US" sz="2000" spc="-1" strike="noStrike">
                <a:latin typeface="Arial"/>
              </a:rPr>
              <a:t>Click to edit the notes format</a:t>
            </a:r>
            <a:endParaRPr b="0" lang="en-US" sz="2000" spc="-1" strike="noStrike">
              <a:latin typeface="Arial"/>
            </a:endParaRPr>
          </a:p>
        </p:txBody>
      </p:sp>
      <p:sp>
        <p:nvSpPr>
          <p:cNvPr id="160" name="PlaceHolder 3"/>
          <p:cNvSpPr>
            <a:spLocks noGrp="1"/>
          </p:cNvSpPr>
          <p:nvPr>
            <p:ph type="hdr"/>
          </p:nvPr>
        </p:nvSpPr>
        <p:spPr>
          <a:xfrm>
            <a:off x="0" y="0"/>
            <a:ext cx="3280680" cy="534240"/>
          </a:xfrm>
          <a:prstGeom prst="rect">
            <a:avLst/>
          </a:prstGeom>
          <a:noFill/>
          <a:ln w="0">
            <a:noFill/>
          </a:ln>
        </p:spPr>
        <p:txBody>
          <a:bodyPr lIns="0" rIns="0" tIns="0" bIns="0" anchor="t">
            <a:noAutofit/>
          </a:bodyPr>
          <a:p>
            <a:r>
              <a:rPr b="0" lang="en-US" sz="1400" spc="-1" strike="noStrike">
                <a:latin typeface="Times New Roman"/>
              </a:rPr>
              <a:t>&lt;header&gt;</a:t>
            </a:r>
            <a:endParaRPr b="0" lang="en-US" sz="1400" spc="-1" strike="noStrike">
              <a:latin typeface="Times New Roman"/>
            </a:endParaRPr>
          </a:p>
        </p:txBody>
      </p:sp>
      <p:sp>
        <p:nvSpPr>
          <p:cNvPr id="161" name="PlaceHolder 4"/>
          <p:cNvSpPr>
            <a:spLocks noGrp="1"/>
          </p:cNvSpPr>
          <p:nvPr>
            <p:ph type="dt" idx="7"/>
          </p:nvPr>
        </p:nvSpPr>
        <p:spPr>
          <a:xfrm>
            <a:off x="4278960" y="0"/>
            <a:ext cx="3280680" cy="534240"/>
          </a:xfrm>
          <a:prstGeom prst="rect">
            <a:avLst/>
          </a:prstGeom>
          <a:noFill/>
          <a:ln w="0">
            <a:noFill/>
          </a:ln>
        </p:spPr>
        <p:txBody>
          <a:bodyPr lIns="0" rIns="0" tIns="0" bIns="0" anchor="t">
            <a:noAutofit/>
          </a:bodyPr>
          <a:lstStyle>
            <a:lvl1pPr algn="r">
              <a:buNone/>
              <a:defRPr b="0" lang="en-US" sz="1400" spc="-1" strike="noStrike">
                <a:latin typeface="Times New Roman"/>
              </a:defRPr>
            </a:lvl1pPr>
          </a:lstStyle>
          <a:p>
            <a:pPr algn="r">
              <a:buNone/>
            </a:pPr>
            <a:r>
              <a:rPr b="0" lang="en-US" sz="1400" spc="-1" strike="noStrike">
                <a:latin typeface="Times New Roman"/>
              </a:rPr>
              <a:t>&lt;date/time&gt;</a:t>
            </a:r>
            <a:endParaRPr b="0" lang="en-US" sz="1400" spc="-1" strike="noStrike">
              <a:latin typeface="Times New Roman"/>
            </a:endParaRPr>
          </a:p>
        </p:txBody>
      </p:sp>
      <p:sp>
        <p:nvSpPr>
          <p:cNvPr id="162" name="PlaceHolder 5"/>
          <p:cNvSpPr>
            <a:spLocks noGrp="1"/>
          </p:cNvSpPr>
          <p:nvPr>
            <p:ph type="ftr" idx="8"/>
          </p:nvPr>
        </p:nvSpPr>
        <p:spPr>
          <a:xfrm>
            <a:off x="0" y="10157400"/>
            <a:ext cx="3280680" cy="534240"/>
          </a:xfrm>
          <a:prstGeom prst="rect">
            <a:avLst/>
          </a:prstGeom>
          <a:noFill/>
          <a:ln w="0">
            <a:noFill/>
          </a:ln>
        </p:spPr>
        <p:txBody>
          <a:bodyPr lIns="0" rIns="0" tIns="0" bIns="0" anchor="b">
            <a:noAutofit/>
          </a:bodyPr>
          <a:lstStyle>
            <a:lvl1pPr>
              <a:defRPr b="0" lang="en-US" sz="1400" spc="-1" strike="noStrike">
                <a:latin typeface="Times New Roman"/>
              </a:defRPr>
            </a:lvl1pPr>
          </a:lstStyle>
          <a:p>
            <a:r>
              <a:rPr b="0" lang="en-US" sz="1400" spc="-1" strike="noStrike">
                <a:latin typeface="Times New Roman"/>
              </a:rPr>
              <a:t>&lt;footer&gt;</a:t>
            </a:r>
            <a:endParaRPr b="0" lang="en-US" sz="1400" spc="-1" strike="noStrike">
              <a:latin typeface="Times New Roman"/>
            </a:endParaRPr>
          </a:p>
        </p:txBody>
      </p:sp>
      <p:sp>
        <p:nvSpPr>
          <p:cNvPr id="163" name="PlaceHolder 6"/>
          <p:cNvSpPr>
            <a:spLocks noGrp="1"/>
          </p:cNvSpPr>
          <p:nvPr>
            <p:ph type="sldNum" idx="9"/>
          </p:nvPr>
        </p:nvSpPr>
        <p:spPr>
          <a:xfrm>
            <a:off x="4278960" y="10157400"/>
            <a:ext cx="3280680" cy="534240"/>
          </a:xfrm>
          <a:prstGeom prst="rect">
            <a:avLst/>
          </a:prstGeom>
          <a:noFill/>
          <a:ln w="0">
            <a:noFill/>
          </a:ln>
        </p:spPr>
        <p:txBody>
          <a:bodyPr lIns="0" rIns="0" tIns="0" bIns="0" anchor="b">
            <a:noAutofit/>
          </a:bodyPr>
          <a:lstStyle>
            <a:lvl1pPr algn="r">
              <a:buNone/>
              <a:defRPr b="0" lang="en-US" sz="1400" spc="-1" strike="noStrike">
                <a:latin typeface="Times New Roman"/>
              </a:defRPr>
            </a:lvl1pPr>
          </a:lstStyle>
          <a:p>
            <a:pPr algn="r">
              <a:buNone/>
            </a:pPr>
            <a:fld id="{4030723C-3715-4289-807D-786DCC8D97CC}" type="slidenum">
              <a:rPr b="0" lang="en-US" sz="1400" spc="-1" strike="noStrike">
                <a:latin typeface="Times New Roman"/>
              </a:rPr>
              <a:t>&lt;number&gt;</a:t>
            </a:fld>
            <a:endParaRPr b="0" lang="en-US"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5" name="PlaceHolder 1"/>
          <p:cNvSpPr>
            <a:spLocks noGrp="1"/>
          </p:cNvSpPr>
          <p:nvPr>
            <p:ph type="sldImg"/>
          </p:nvPr>
        </p:nvSpPr>
        <p:spPr>
          <a:xfrm>
            <a:off x="685800" y="1143000"/>
            <a:ext cx="5485320" cy="3085200"/>
          </a:xfrm>
          <a:prstGeom prst="rect">
            <a:avLst/>
          </a:prstGeom>
          <a:ln w="0">
            <a:noFill/>
          </a:ln>
        </p:spPr>
      </p:sp>
      <p:sp>
        <p:nvSpPr>
          <p:cNvPr id="336"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endParaRPr b="0" lang="en-US" sz="2000" spc="-1" strike="noStrike">
              <a:latin typeface="Arial"/>
            </a:endParaRPr>
          </a:p>
        </p:txBody>
      </p:sp>
      <p:sp>
        <p:nvSpPr>
          <p:cNvPr id="337" name="PlaceHolder 3"/>
          <p:cNvSpPr>
            <a:spLocks noGrp="1"/>
          </p:cNvSpPr>
          <p:nvPr>
            <p:ph type="sldNum" idx="16"/>
          </p:nvPr>
        </p:nvSpPr>
        <p:spPr>
          <a:xfrm>
            <a:off x="3884760" y="8685360"/>
            <a:ext cx="2970720" cy="457560"/>
          </a:xfrm>
          <a:prstGeom prst="rect">
            <a:avLst/>
          </a:prstGeom>
          <a:noFill/>
          <a:ln w="0">
            <a:noFill/>
          </a:ln>
        </p:spPr>
        <p:txBody>
          <a:bodyPr lIns="0" rIns="0" tIns="0" bIns="0" anchor="b">
            <a:noAutofit/>
          </a:bodyPr>
          <a:lstStyle>
            <a:lvl1pPr algn="r">
              <a:lnSpc>
                <a:spcPct val="100000"/>
              </a:lnSpc>
              <a:buNone/>
              <a:defRPr b="0" lang="en-US" sz="1200" spc="-1" strike="noStrike">
                <a:latin typeface="Times New Roman"/>
              </a:defRPr>
            </a:lvl1pPr>
          </a:lstStyle>
          <a:p>
            <a:pPr algn="r">
              <a:lnSpc>
                <a:spcPct val="100000"/>
              </a:lnSpc>
              <a:buNone/>
            </a:pPr>
            <a:fld id="{8B24BC7D-3A15-4AEF-BF55-DBB9E4133F07}" type="slidenum">
              <a:rPr b="0" lang="en-US" sz="1200" spc="-1" strike="noStrike">
                <a:latin typeface="Times New Roman"/>
              </a:rPr>
              <a:t>&lt;number&gt;</a:t>
            </a:fld>
            <a:endParaRPr b="0" lang="en-US" sz="1200" spc="-1" strike="noStrike">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9" name="PlaceHolder 1"/>
          <p:cNvSpPr>
            <a:spLocks noGrp="1"/>
          </p:cNvSpPr>
          <p:nvPr>
            <p:ph type="sldImg"/>
          </p:nvPr>
        </p:nvSpPr>
        <p:spPr>
          <a:xfrm>
            <a:off x="685800" y="1143000"/>
            <a:ext cx="5485320" cy="3085200"/>
          </a:xfrm>
          <a:prstGeom prst="rect">
            <a:avLst/>
          </a:prstGeom>
          <a:ln w="0">
            <a:noFill/>
          </a:ln>
        </p:spPr>
      </p:sp>
      <p:sp>
        <p:nvSpPr>
          <p:cNvPr id="330"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endParaRPr b="0" lang="en-US" sz="2000" spc="-1" strike="noStrike">
              <a:latin typeface="Arial"/>
            </a:endParaRPr>
          </a:p>
        </p:txBody>
      </p:sp>
      <p:sp>
        <p:nvSpPr>
          <p:cNvPr id="331" name="PlaceHolder 3"/>
          <p:cNvSpPr>
            <a:spLocks noGrp="1"/>
          </p:cNvSpPr>
          <p:nvPr>
            <p:ph type="sldNum" idx="14"/>
          </p:nvPr>
        </p:nvSpPr>
        <p:spPr>
          <a:xfrm>
            <a:off x="3884760" y="8685360"/>
            <a:ext cx="2970720" cy="457560"/>
          </a:xfrm>
          <a:prstGeom prst="rect">
            <a:avLst/>
          </a:prstGeom>
          <a:noFill/>
          <a:ln w="0">
            <a:noFill/>
          </a:ln>
        </p:spPr>
        <p:txBody>
          <a:bodyPr lIns="0" rIns="0" tIns="0" bIns="0" anchor="b">
            <a:noAutofit/>
          </a:bodyPr>
          <a:lstStyle>
            <a:lvl1pPr algn="r">
              <a:lnSpc>
                <a:spcPct val="100000"/>
              </a:lnSpc>
              <a:buNone/>
              <a:defRPr b="0" lang="en-US" sz="1200" spc="-1" strike="noStrike">
                <a:latin typeface="Times New Roman"/>
              </a:defRPr>
            </a:lvl1pPr>
          </a:lstStyle>
          <a:p>
            <a:pPr algn="r">
              <a:lnSpc>
                <a:spcPct val="100000"/>
              </a:lnSpc>
              <a:buNone/>
            </a:pPr>
            <a:fld id="{F236B978-0193-4FF6-8B71-E31FD3E3B16A}" type="slidenum">
              <a:rPr b="0" lang="en-US" sz="1200" spc="-1" strike="noStrike">
                <a:latin typeface="Times New Roman"/>
              </a:rPr>
              <a:t>45</a:t>
            </a:fld>
            <a:endParaRPr b="0" lang="en-US" sz="1200" spc="-1" strike="noStrike">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2" name="PlaceHolder 1"/>
          <p:cNvSpPr>
            <a:spLocks noGrp="1"/>
          </p:cNvSpPr>
          <p:nvPr>
            <p:ph type="sldImg"/>
          </p:nvPr>
        </p:nvSpPr>
        <p:spPr>
          <a:xfrm>
            <a:off x="685800" y="1143000"/>
            <a:ext cx="5485320" cy="3085200"/>
          </a:xfrm>
          <a:prstGeom prst="rect">
            <a:avLst/>
          </a:prstGeom>
          <a:ln w="0">
            <a:noFill/>
          </a:ln>
        </p:spPr>
      </p:sp>
      <p:sp>
        <p:nvSpPr>
          <p:cNvPr id="333" name="PlaceHolder 2"/>
          <p:cNvSpPr>
            <a:spLocks noGrp="1"/>
          </p:cNvSpPr>
          <p:nvPr>
            <p:ph type="body"/>
          </p:nvPr>
        </p:nvSpPr>
        <p:spPr>
          <a:xfrm>
            <a:off x="685800" y="4400640"/>
            <a:ext cx="5485320" cy="3599280"/>
          </a:xfrm>
          <a:prstGeom prst="rect">
            <a:avLst/>
          </a:prstGeom>
          <a:noFill/>
          <a:ln w="0">
            <a:noFill/>
          </a:ln>
        </p:spPr>
        <p:txBody>
          <a:bodyPr lIns="0" rIns="0" tIns="0" bIns="0" anchor="t">
            <a:noAutofit/>
          </a:bodyPr>
          <a:p>
            <a:endParaRPr b="0" lang="en-US" sz="2000" spc="-1" strike="noStrike">
              <a:latin typeface="Arial"/>
            </a:endParaRPr>
          </a:p>
        </p:txBody>
      </p:sp>
      <p:sp>
        <p:nvSpPr>
          <p:cNvPr id="334" name="PlaceHolder 3"/>
          <p:cNvSpPr>
            <a:spLocks noGrp="1"/>
          </p:cNvSpPr>
          <p:nvPr>
            <p:ph type="sldNum" idx="15"/>
          </p:nvPr>
        </p:nvSpPr>
        <p:spPr>
          <a:xfrm>
            <a:off x="3884760" y="8685360"/>
            <a:ext cx="2970720" cy="457560"/>
          </a:xfrm>
          <a:prstGeom prst="rect">
            <a:avLst/>
          </a:prstGeom>
          <a:noFill/>
          <a:ln w="0">
            <a:noFill/>
          </a:ln>
        </p:spPr>
        <p:txBody>
          <a:bodyPr lIns="0" rIns="0" tIns="0" bIns="0" anchor="b">
            <a:noAutofit/>
          </a:bodyPr>
          <a:lstStyle>
            <a:lvl1pPr algn="r">
              <a:lnSpc>
                <a:spcPct val="100000"/>
              </a:lnSpc>
              <a:buNone/>
              <a:defRPr b="0" lang="en-US" sz="1200" spc="-1" strike="noStrike">
                <a:latin typeface="Times New Roman"/>
              </a:defRPr>
            </a:lvl1pPr>
          </a:lstStyle>
          <a:p>
            <a:pPr algn="r">
              <a:lnSpc>
                <a:spcPct val="100000"/>
              </a:lnSpc>
              <a:buNone/>
            </a:pPr>
            <a:fld id="{4B8DDA78-3675-4A09-A545-5645D9F5E9AD}" type="slidenum">
              <a:rPr b="0" lang="en-US" sz="1200" spc="-1" strike="noStrike">
                <a:latin typeface="Times New Roman"/>
              </a:rPr>
              <a:t>45</a:t>
            </a:fld>
            <a:endParaRPr b="0" lang="en-US" sz="12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5"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6"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
          </p:nvPr>
        </p:nvSpPr>
        <p:spPr/>
        <p:txBody>
          <a:bodyPr/>
          <a:p>
            <a:r>
              <a:t>Footer</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1"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ftr" idx="1"/>
          </p:nvPr>
        </p:nvSpPr>
        <p:spPr/>
        <p:txBody>
          <a:bodyPr/>
          <a:p>
            <a:r>
              <a:t>Footer</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3"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4"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5"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6"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7"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38"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ftr" idx="1"/>
          </p:nvPr>
        </p:nvSpPr>
        <p:spPr/>
        <p:txBody>
          <a:bodyPr/>
          <a:p>
            <a:r>
              <a:t>Footer</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2"/>
          </p:nvPr>
        </p:nvSpPr>
        <p:spPr/>
        <p:txBody>
          <a:bodyPr/>
          <a:p>
            <a:fld id="{07529D17-56FD-4B50-A616-4C475DE8B2B0}" type="slidenum">
              <a:t>&lt;#&gt;</a:t>
            </a:fld>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sldNum" idx="2"/>
          </p:nvPr>
        </p:nvSpPr>
        <p:spPr/>
        <p:txBody>
          <a:bodyPr/>
          <a:p>
            <a:fld id="{8197AC74-4BD1-4F00-B1AB-05935EAB1727}" type="slidenum">
              <a:t>&lt;#&gt;</a:t>
            </a:fld>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sldNum" idx="2"/>
          </p:nvPr>
        </p:nvSpPr>
        <p:spPr/>
        <p:txBody>
          <a:bodyPr/>
          <a:p>
            <a:fld id="{A429502F-50DA-4F01-91CC-78CBB0D2C655}" type="slidenum">
              <a:t>&lt;#&gt;</a:t>
            </a:fld>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sldNum" idx="2"/>
          </p:nvPr>
        </p:nvSpPr>
        <p:spPr/>
        <p:txBody>
          <a:bodyPr/>
          <a:p>
            <a:fld id="{EE849960-7EAC-498C-BC27-A578A4780BF6}" type="slidenum">
              <a:t>&lt;#&gt;</a:t>
            </a:fld>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sldNum" idx="2"/>
          </p:nvPr>
        </p:nvSpPr>
        <p:spPr/>
        <p:txBody>
          <a:bodyPr/>
          <a:p>
            <a:fld id="{D9A7257E-C5EE-4BE1-8C25-DFFB8EFAB124}" type="slidenum">
              <a:t>&lt;#&gt;</a:t>
            </a:fld>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sldNum" idx="2"/>
          </p:nvPr>
        </p:nvSpPr>
        <p:spPr/>
        <p:txBody>
          <a:bodyPr/>
          <a:p>
            <a:fld id="{97BBAF30-0E9F-4319-A691-47AF1293FA6F}" type="slidenum">
              <a:t>&lt;#&gt;</a:t>
            </a:fld>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5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2"/>
          </p:nvPr>
        </p:nvSpPr>
        <p:spPr/>
        <p:txBody>
          <a:bodyPr/>
          <a:p>
            <a:fld id="{EAB0893B-A5E1-4491-9B74-A90FF543F3AC}" type="slidenum">
              <a:t>&lt;#&gt;</a:t>
            </a:fld>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4"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1"/>
          </p:nvPr>
        </p:nvSpPr>
        <p:spPr/>
        <p:txBody>
          <a:bodyPr/>
          <a:p>
            <a:r>
              <a:t>Footer</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5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2"/>
          </p:nvPr>
        </p:nvSpPr>
        <p:spPr/>
        <p:txBody>
          <a:bodyPr/>
          <a:p>
            <a:fld id="{B89E314A-212B-4E0C-B640-E2D9BE9B0486}" type="slidenum">
              <a:t>&lt;#&gt;</a:t>
            </a:fld>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sldNum" idx="2"/>
          </p:nvPr>
        </p:nvSpPr>
        <p:spPr/>
        <p:txBody>
          <a:bodyPr/>
          <a:p>
            <a:fld id="{A63BCEFB-24CC-49F0-A11E-20F28533C007}" type="slidenum">
              <a:t>&lt;#&gt;</a:t>
            </a:fld>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sldNum" idx="2"/>
          </p:nvPr>
        </p:nvSpPr>
        <p:spPr/>
        <p:txBody>
          <a:bodyPr/>
          <a:p>
            <a:fld id="{B6F3E15B-7492-4520-A343-4F344E80D476}" type="slidenum">
              <a:t>&lt;#&gt;</a:t>
            </a:fld>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sldNum" idx="2"/>
          </p:nvPr>
        </p:nvSpPr>
        <p:spPr/>
        <p:txBody>
          <a:bodyPr/>
          <a:p>
            <a:fld id="{32196BEF-EC72-4187-8751-846E43929154}" type="slidenum">
              <a:t>&lt;#&gt;</a:t>
            </a:fld>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7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sldNum" idx="2"/>
          </p:nvPr>
        </p:nvSpPr>
        <p:spPr/>
        <p:txBody>
          <a:bodyPr/>
          <a:p>
            <a:fld id="{ADEC8477-2D05-47F8-A794-04127D9BBFD3}" type="slidenum">
              <a:t>&lt;#&gt;</a:t>
            </a:fld>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3"/>
          </p:nvPr>
        </p:nvSpPr>
        <p:spPr/>
        <p:txBody>
          <a:bodyPr/>
          <a:p>
            <a:r>
              <a:t>Footer</a:t>
            </a:r>
          </a:p>
        </p:txBody>
      </p:sp>
      <p:sp>
        <p:nvSpPr>
          <p:cNvPr id="3" name="PlaceHolder 2"/>
          <p:cNvSpPr>
            <a:spLocks noGrp="1"/>
          </p:cNvSpPr>
          <p:nvPr>
            <p:ph type="sldNum" idx="4"/>
          </p:nvPr>
        </p:nvSpPr>
        <p:spPr/>
        <p:txBody>
          <a:bodyPr/>
          <a:p>
            <a:fld id="{5F439D07-3D1A-44A4-B898-E60169E4634A}" type="slidenum">
              <a:t>&lt;#&gt;</a:t>
            </a:fld>
          </a:p>
        </p:txBody>
      </p:sp>
      <p:sp>
        <p:nvSpPr>
          <p:cNvPr id="4" name="PlaceHolder 3"/>
          <p:cNvSpPr>
            <a:spLocks noGrp="1"/>
          </p:cNvSpPr>
          <p:nvPr>
            <p:ph type="dt" idx="5"/>
          </p:nvPr>
        </p:nvSpPr>
        <p:spPr/>
        <p:txBody>
          <a:bodyPr/>
          <a:p>
            <a:r>
              <a:rPr lang="en-US"/>
              <a:t/>
            </a: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4"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3"/>
          </p:nvPr>
        </p:nvSpPr>
        <p:spPr/>
        <p:txBody>
          <a:bodyPr/>
          <a:p>
            <a:r>
              <a:t>Footer</a:t>
            </a:r>
          </a:p>
        </p:txBody>
      </p:sp>
      <p:sp>
        <p:nvSpPr>
          <p:cNvPr id="5" name="PlaceHolder 4"/>
          <p:cNvSpPr>
            <a:spLocks noGrp="1"/>
          </p:cNvSpPr>
          <p:nvPr>
            <p:ph type="sldNum" idx="4"/>
          </p:nvPr>
        </p:nvSpPr>
        <p:spPr/>
        <p:txBody>
          <a:bodyPr/>
          <a:p>
            <a:fld id="{EDDD355B-4D85-4E10-82F6-F1B7BB40CAAD}" type="slidenum">
              <a:t>&lt;#&gt;</a:t>
            </a:fld>
          </a:p>
        </p:txBody>
      </p:sp>
      <p:sp>
        <p:nvSpPr>
          <p:cNvPr id="6" name="PlaceHolder 5"/>
          <p:cNvSpPr>
            <a:spLocks noGrp="1"/>
          </p:cNvSpPr>
          <p:nvPr>
            <p:ph type="dt" idx="5"/>
          </p:nvPr>
        </p:nvSpPr>
        <p:spPr/>
        <p:txBody>
          <a:bodyPr/>
          <a:p>
            <a:r>
              <a:rPr lang="en-US"/>
              <a:t/>
            </a: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6"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ftr" idx="3"/>
          </p:nvPr>
        </p:nvSpPr>
        <p:spPr/>
        <p:txBody>
          <a:bodyPr/>
          <a:p>
            <a:r>
              <a:t>Footer</a:t>
            </a:r>
          </a:p>
        </p:txBody>
      </p:sp>
      <p:sp>
        <p:nvSpPr>
          <p:cNvPr id="5" name="PlaceHolder 4"/>
          <p:cNvSpPr>
            <a:spLocks noGrp="1"/>
          </p:cNvSpPr>
          <p:nvPr>
            <p:ph type="sldNum" idx="4"/>
          </p:nvPr>
        </p:nvSpPr>
        <p:spPr/>
        <p:txBody>
          <a:bodyPr/>
          <a:p>
            <a:fld id="{1A31A154-90C2-492B-BBB3-2DCEAE5BD28F}" type="slidenum">
              <a:t>&lt;#&gt;</a:t>
            </a:fld>
          </a:p>
        </p:txBody>
      </p:sp>
      <p:sp>
        <p:nvSpPr>
          <p:cNvPr id="6" name="PlaceHolder 5"/>
          <p:cNvSpPr>
            <a:spLocks noGrp="1"/>
          </p:cNvSpPr>
          <p:nvPr>
            <p:ph type="dt" idx="5"/>
          </p:nvPr>
        </p:nvSpPr>
        <p:spPr/>
        <p:txBody>
          <a:bodyPr/>
          <a:p>
            <a:r>
              <a:rPr lang="en-US"/>
              <a:t/>
            </a: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8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3"/>
          </p:nvPr>
        </p:nvSpPr>
        <p:spPr/>
        <p:txBody>
          <a:bodyPr/>
          <a:p>
            <a:r>
              <a:t>Footer</a:t>
            </a:r>
          </a:p>
        </p:txBody>
      </p:sp>
      <p:sp>
        <p:nvSpPr>
          <p:cNvPr id="6" name="PlaceHolder 5"/>
          <p:cNvSpPr>
            <a:spLocks noGrp="1"/>
          </p:cNvSpPr>
          <p:nvPr>
            <p:ph type="sldNum" idx="4"/>
          </p:nvPr>
        </p:nvSpPr>
        <p:spPr/>
        <p:txBody>
          <a:bodyPr/>
          <a:p>
            <a:fld id="{76A3E892-23E2-4E1A-AC72-5D500BD1DBCE}" type="slidenum">
              <a:t>&lt;#&gt;</a:t>
            </a:fld>
          </a:p>
        </p:txBody>
      </p:sp>
      <p:sp>
        <p:nvSpPr>
          <p:cNvPr id="7" name="PlaceHolder 6"/>
          <p:cNvSpPr>
            <a:spLocks noGrp="1"/>
          </p:cNvSpPr>
          <p:nvPr>
            <p:ph type="dt" idx="5"/>
          </p:nvPr>
        </p:nvSpPr>
        <p:spPr/>
        <p:txBody>
          <a:bodyPr/>
          <a:p>
            <a:r>
              <a:rPr lang="en-US"/>
              <a:t/>
            </a: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ftr" idx="3"/>
          </p:nvPr>
        </p:nvSpPr>
        <p:spPr/>
        <p:txBody>
          <a:bodyPr/>
          <a:p>
            <a:r>
              <a:t>Footer</a:t>
            </a:r>
          </a:p>
        </p:txBody>
      </p:sp>
      <p:sp>
        <p:nvSpPr>
          <p:cNvPr id="4" name="PlaceHolder 3"/>
          <p:cNvSpPr>
            <a:spLocks noGrp="1"/>
          </p:cNvSpPr>
          <p:nvPr>
            <p:ph type="sldNum" idx="4"/>
          </p:nvPr>
        </p:nvSpPr>
        <p:spPr/>
        <p:txBody>
          <a:bodyPr/>
          <a:p>
            <a:fld id="{23E434A6-E464-4159-9A6C-B2B705FEFAE3}" type="slidenum">
              <a:t>&lt;#&gt;</a:t>
            </a:fld>
          </a:p>
        </p:txBody>
      </p:sp>
      <p:sp>
        <p:nvSpPr>
          <p:cNvPr id="5" name="PlaceHolder 4"/>
          <p:cNvSpPr>
            <a:spLocks noGrp="1"/>
          </p:cNvSpPr>
          <p:nvPr>
            <p:ph type="dt" idx="5"/>
          </p:nvPr>
        </p:nvSpPr>
        <p:spPr/>
        <p:txBody>
          <a:bodyPr/>
          <a:p>
            <a:r>
              <a:rPr lang="en-U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ftr" idx="1"/>
          </p:nvPr>
        </p:nvSpPr>
        <p:spPr/>
        <p:txBody>
          <a:bodyPr/>
          <a:p>
            <a:r>
              <a:t>Footer</a:t>
            </a: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1"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3"/>
          </p:nvPr>
        </p:nvSpPr>
        <p:spPr/>
        <p:txBody>
          <a:bodyPr/>
          <a:p>
            <a:r>
              <a:t>Footer</a:t>
            </a:r>
          </a:p>
        </p:txBody>
      </p:sp>
      <p:sp>
        <p:nvSpPr>
          <p:cNvPr id="4" name="PlaceHolder 3"/>
          <p:cNvSpPr>
            <a:spLocks noGrp="1"/>
          </p:cNvSpPr>
          <p:nvPr>
            <p:ph type="sldNum" idx="4"/>
          </p:nvPr>
        </p:nvSpPr>
        <p:spPr/>
        <p:txBody>
          <a:bodyPr/>
          <a:p>
            <a:fld id="{6B956C95-92DC-4B72-84ED-44590AB064D8}" type="slidenum">
              <a:t>&lt;#&gt;</a:t>
            </a:fld>
          </a:p>
        </p:txBody>
      </p:sp>
      <p:sp>
        <p:nvSpPr>
          <p:cNvPr id="5" name="PlaceHolder 4"/>
          <p:cNvSpPr>
            <a:spLocks noGrp="1"/>
          </p:cNvSpPr>
          <p:nvPr>
            <p:ph type="dt" idx="5"/>
          </p:nvPr>
        </p:nvSpPr>
        <p:spPr/>
        <p:txBody>
          <a:bodyPr/>
          <a:p>
            <a:r>
              <a:rPr lang="en-US"/>
              <a:t/>
            </a: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9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9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3"/>
          </p:nvPr>
        </p:nvSpPr>
        <p:spPr/>
        <p:txBody>
          <a:bodyPr/>
          <a:p>
            <a:r>
              <a:t>Footer</a:t>
            </a:r>
          </a:p>
        </p:txBody>
      </p:sp>
      <p:sp>
        <p:nvSpPr>
          <p:cNvPr id="7" name="PlaceHolder 6"/>
          <p:cNvSpPr>
            <a:spLocks noGrp="1"/>
          </p:cNvSpPr>
          <p:nvPr>
            <p:ph type="sldNum" idx="4"/>
          </p:nvPr>
        </p:nvSpPr>
        <p:spPr/>
        <p:txBody>
          <a:bodyPr/>
          <a:p>
            <a:fld id="{863ABE22-7C17-4482-ADD0-0EE94B12AA98}" type="slidenum">
              <a:t>&lt;#&gt;</a:t>
            </a:fld>
          </a:p>
        </p:txBody>
      </p:sp>
      <p:sp>
        <p:nvSpPr>
          <p:cNvPr id="8" name="PlaceHolder 7"/>
          <p:cNvSpPr>
            <a:spLocks noGrp="1"/>
          </p:cNvSpPr>
          <p:nvPr>
            <p:ph type="dt" idx="5"/>
          </p:nvPr>
        </p:nvSpPr>
        <p:spPr/>
        <p:txBody>
          <a:bodyPr/>
          <a:p>
            <a:r>
              <a:rPr lang="en-US"/>
              <a:t/>
            </a: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9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9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9"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3"/>
          </p:nvPr>
        </p:nvSpPr>
        <p:spPr/>
        <p:txBody>
          <a:bodyPr/>
          <a:p>
            <a:r>
              <a:t>Footer</a:t>
            </a:r>
          </a:p>
        </p:txBody>
      </p:sp>
      <p:sp>
        <p:nvSpPr>
          <p:cNvPr id="7" name="PlaceHolder 6"/>
          <p:cNvSpPr>
            <a:spLocks noGrp="1"/>
          </p:cNvSpPr>
          <p:nvPr>
            <p:ph type="sldNum" idx="4"/>
          </p:nvPr>
        </p:nvSpPr>
        <p:spPr/>
        <p:txBody>
          <a:bodyPr/>
          <a:p>
            <a:fld id="{D4626815-27D5-4BDC-A7F7-19924DF135A9}" type="slidenum">
              <a:t>&lt;#&gt;</a:t>
            </a:fld>
          </a:p>
        </p:txBody>
      </p:sp>
      <p:sp>
        <p:nvSpPr>
          <p:cNvPr id="8" name="PlaceHolder 7"/>
          <p:cNvSpPr>
            <a:spLocks noGrp="1"/>
          </p:cNvSpPr>
          <p:nvPr>
            <p:ph type="dt" idx="5"/>
          </p:nvPr>
        </p:nvSpPr>
        <p:spPr/>
        <p:txBody>
          <a:bodyPr/>
          <a:p>
            <a:r>
              <a:rPr lang="en-US"/>
              <a:t/>
            </a: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0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0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03"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3"/>
          </p:nvPr>
        </p:nvSpPr>
        <p:spPr/>
        <p:txBody>
          <a:bodyPr/>
          <a:p>
            <a:r>
              <a:t>Footer</a:t>
            </a:r>
          </a:p>
        </p:txBody>
      </p:sp>
      <p:sp>
        <p:nvSpPr>
          <p:cNvPr id="7" name="PlaceHolder 6"/>
          <p:cNvSpPr>
            <a:spLocks noGrp="1"/>
          </p:cNvSpPr>
          <p:nvPr>
            <p:ph type="sldNum" idx="4"/>
          </p:nvPr>
        </p:nvSpPr>
        <p:spPr/>
        <p:txBody>
          <a:bodyPr/>
          <a:p>
            <a:fld id="{A6AF0244-71E9-412C-81CD-DA9F3D0AB6C1}" type="slidenum">
              <a:t>&lt;#&gt;</a:t>
            </a:fld>
          </a:p>
        </p:txBody>
      </p:sp>
      <p:sp>
        <p:nvSpPr>
          <p:cNvPr id="8" name="PlaceHolder 7"/>
          <p:cNvSpPr>
            <a:spLocks noGrp="1"/>
          </p:cNvSpPr>
          <p:nvPr>
            <p:ph type="dt" idx="5"/>
          </p:nvPr>
        </p:nvSpPr>
        <p:spPr/>
        <p:txBody>
          <a:bodyPr/>
          <a:p>
            <a:r>
              <a:rPr lang="en-US"/>
              <a:t/>
            </a: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05"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06"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3"/>
          </p:nvPr>
        </p:nvSpPr>
        <p:spPr/>
        <p:txBody>
          <a:bodyPr/>
          <a:p>
            <a:r>
              <a:t>Footer</a:t>
            </a:r>
          </a:p>
        </p:txBody>
      </p:sp>
      <p:sp>
        <p:nvSpPr>
          <p:cNvPr id="6" name="PlaceHolder 5"/>
          <p:cNvSpPr>
            <a:spLocks noGrp="1"/>
          </p:cNvSpPr>
          <p:nvPr>
            <p:ph type="sldNum" idx="4"/>
          </p:nvPr>
        </p:nvSpPr>
        <p:spPr/>
        <p:txBody>
          <a:bodyPr/>
          <a:p>
            <a:fld id="{069718D2-4EF9-4616-825A-AC31BE4233DF}" type="slidenum">
              <a:t>&lt;#&gt;</a:t>
            </a:fld>
          </a:p>
        </p:txBody>
      </p:sp>
      <p:sp>
        <p:nvSpPr>
          <p:cNvPr id="7" name="PlaceHolder 6"/>
          <p:cNvSpPr>
            <a:spLocks noGrp="1"/>
          </p:cNvSpPr>
          <p:nvPr>
            <p:ph type="dt" idx="5"/>
          </p:nvPr>
        </p:nvSpPr>
        <p:spPr/>
        <p:txBody>
          <a:bodyPr/>
          <a:p>
            <a:r>
              <a:rPr lang="en-US"/>
              <a:t/>
            </a: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0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0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1"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ftr" idx="3"/>
          </p:nvPr>
        </p:nvSpPr>
        <p:spPr/>
        <p:txBody>
          <a:bodyPr/>
          <a:p>
            <a:r>
              <a:t>Footer</a:t>
            </a:r>
          </a:p>
        </p:txBody>
      </p:sp>
      <p:sp>
        <p:nvSpPr>
          <p:cNvPr id="8" name="PlaceHolder 7"/>
          <p:cNvSpPr>
            <a:spLocks noGrp="1"/>
          </p:cNvSpPr>
          <p:nvPr>
            <p:ph type="sldNum" idx="4"/>
          </p:nvPr>
        </p:nvSpPr>
        <p:spPr/>
        <p:txBody>
          <a:bodyPr/>
          <a:p>
            <a:fld id="{B4AA5681-E6F6-405B-B411-DA440FCDB8D1}" type="slidenum">
              <a:t>&lt;#&gt;</a:t>
            </a:fld>
          </a:p>
        </p:txBody>
      </p:sp>
      <p:sp>
        <p:nvSpPr>
          <p:cNvPr id="9" name="PlaceHolder 8"/>
          <p:cNvSpPr>
            <a:spLocks noGrp="1"/>
          </p:cNvSpPr>
          <p:nvPr>
            <p:ph type="dt" idx="5"/>
          </p:nvPr>
        </p:nvSpPr>
        <p:spPr/>
        <p:txBody>
          <a:bodyPr/>
          <a:p>
            <a:r>
              <a:rPr lang="en-US"/>
              <a:t/>
            </a: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13"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4"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5"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6"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7"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18"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ftr" idx="3"/>
          </p:nvPr>
        </p:nvSpPr>
        <p:spPr/>
        <p:txBody>
          <a:bodyPr/>
          <a:p>
            <a:r>
              <a:t>Footer</a:t>
            </a:r>
          </a:p>
        </p:txBody>
      </p:sp>
      <p:sp>
        <p:nvSpPr>
          <p:cNvPr id="10" name="PlaceHolder 9"/>
          <p:cNvSpPr>
            <a:spLocks noGrp="1"/>
          </p:cNvSpPr>
          <p:nvPr>
            <p:ph type="sldNum" idx="4"/>
          </p:nvPr>
        </p:nvSpPr>
        <p:spPr/>
        <p:txBody>
          <a:bodyPr/>
          <a:p>
            <a:fld id="{28E6585A-E7A2-4FE7-BB21-5E16004FF1D0}" type="slidenum">
              <a:t>&lt;#&gt;</a:t>
            </a:fld>
          </a:p>
        </p:txBody>
      </p:sp>
      <p:sp>
        <p:nvSpPr>
          <p:cNvPr id="11" name="PlaceHolder 10"/>
          <p:cNvSpPr>
            <a:spLocks noGrp="1"/>
          </p:cNvSpPr>
          <p:nvPr>
            <p:ph type="dt" idx="5"/>
          </p:nvPr>
        </p:nvSpPr>
        <p:spPr/>
        <p:txBody>
          <a:bodyPr/>
          <a:p>
            <a:r>
              <a:rPr lang="en-US"/>
              <a:t/>
            </a: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6"/>
          </p:nvPr>
        </p:nvSpPr>
        <p:spPr/>
        <p:txBody>
          <a:bodyPr/>
          <a:p>
            <a:r>
              <a:t>Footer</a:t>
            </a:r>
          </a:p>
        </p:txBody>
      </p:sp>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2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6"/>
          </p:nvPr>
        </p:nvSpPr>
        <p:spPr/>
        <p:txBody>
          <a:bodyPr/>
          <a:p>
            <a:r>
              <a:t>Footer</a:t>
            </a: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2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ftr" idx="6"/>
          </p:nvPr>
        </p:nvSpPr>
        <p:spPr/>
        <p:txBody>
          <a:bodyPr/>
          <a:p>
            <a:r>
              <a:t>Footer</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
          </p:nvPr>
        </p:nvSpPr>
        <p:spPr/>
        <p:txBody>
          <a:bodyPr/>
          <a:p>
            <a:r>
              <a:t>Footer</a:t>
            </a: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2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2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6"/>
          </p:nvPr>
        </p:nvSpPr>
        <p:spPr/>
        <p:txBody>
          <a:bodyPr/>
          <a:p>
            <a:r>
              <a:t>Footer</a:t>
            </a: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ftr" idx="6"/>
          </p:nvPr>
        </p:nvSpPr>
        <p:spPr/>
        <p:txBody>
          <a:bodyPr/>
          <a:p>
            <a:r>
              <a:t>Footer</a:t>
            </a: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6"/>
          </p:nvPr>
        </p:nvSpPr>
        <p:spPr/>
        <p:txBody>
          <a:bodyPr/>
          <a:p>
            <a:r>
              <a:t>Footer</a:t>
            </a: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3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3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3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6"/>
          </p:nvPr>
        </p:nvSpPr>
        <p:spPr/>
        <p:txBody>
          <a:bodyPr/>
          <a:p>
            <a:r>
              <a:t>Footer</a:t>
            </a: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3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3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3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6"/>
          </p:nvPr>
        </p:nvSpPr>
        <p:spPr/>
        <p:txBody>
          <a:bodyPr/>
          <a:p>
            <a:r>
              <a:t>Footer</a:t>
            </a: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4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6"/>
          </p:nvPr>
        </p:nvSpPr>
        <p:spPr/>
        <p:txBody>
          <a:bodyPr/>
          <a:p>
            <a:r>
              <a:t>Footer</a:t>
            </a: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4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6"/>
          </p:nvPr>
        </p:nvSpPr>
        <p:spPr/>
        <p:txBody>
          <a:bodyPr/>
          <a:p>
            <a:r>
              <a:t>Footer</a:t>
            </a: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4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ftr" idx="6"/>
          </p:nvPr>
        </p:nvSpPr>
        <p:spPr/>
        <p:txBody>
          <a:bodyPr/>
          <a:p>
            <a:r>
              <a:t>Footer</a:t>
            </a: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5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5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ftr" idx="6"/>
          </p:nvPr>
        </p:nvSpPr>
        <p:spPr/>
        <p:txBody>
          <a:bodyPr/>
          <a:p>
            <a:r>
              <a:t>Footer</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ftr" idx="1"/>
          </p:nvPr>
        </p:nvSpPr>
        <p:spPr/>
        <p:txBody>
          <a:bodyPr/>
          <a:p>
            <a:r>
              <a:t>Footer</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1"/>
          </p:nvPr>
        </p:nvSpPr>
        <p:spPr/>
        <p:txBody>
          <a:bodyPr/>
          <a:p>
            <a:r>
              <a:t>Footer</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
          </p:nvPr>
        </p:nvSpPr>
        <p:spPr/>
        <p:txBody>
          <a:bodyPr/>
          <a:p>
            <a:r>
              <a:t>Footer</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en-US" sz="3200" spc="-1" strike="noStrike">
              <a:latin typeface="Arial"/>
            </a:endParaRPr>
          </a:p>
        </p:txBody>
      </p:sp>
      <p:sp>
        <p:nvSpPr>
          <p:cNvPr id="1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19"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
          </p:nvPr>
        </p:nvSpPr>
        <p:spPr/>
        <p:txBody>
          <a:bodyPr/>
          <a:p>
            <a:r>
              <a:t>Footer</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en-US" sz="3200" spc="-1" strike="noStrike">
              <a:latin typeface="Arial"/>
            </a:endParaRPr>
          </a:p>
        </p:txBody>
      </p:sp>
      <p:sp>
        <p:nvSpPr>
          <p:cNvPr id="23"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
          </p:nvPr>
        </p:nvSpPr>
        <p:spPr/>
        <p:txBody>
          <a:bodyPr/>
          <a:p>
            <a:r>
              <a:t>Footer</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idx="1"/>
          </p:nvPr>
        </p:nvSpPr>
        <p:spPr>
          <a:xfrm>
            <a:off x="4038120" y="6356520"/>
            <a:ext cx="4113720" cy="363960"/>
          </a:xfrm>
          <a:prstGeom prst="rect">
            <a:avLst/>
          </a:prstGeom>
          <a:noFill/>
          <a:ln w="0">
            <a:noFill/>
          </a:ln>
        </p:spPr>
        <p:txBody>
          <a:bodyPr lIns="90000" rIns="90000" tIns="45000" bIns="45000" anchor="t">
            <a:noAutofit/>
          </a:bodyPr>
          <a:lstStyle>
            <a:lvl1pPr algn="ctr">
              <a:lnSpc>
                <a:spcPct val="100000"/>
              </a:lnSpc>
              <a:buNone/>
              <a:defRPr b="0" lang="en-US" sz="1400" spc="-1" strike="noStrike">
                <a:latin typeface="Times New Roman"/>
              </a:defRPr>
            </a:lvl1pPr>
          </a:lstStyle>
          <a:p>
            <a:pPr algn="ctr">
              <a:lnSpc>
                <a:spcPct val="100000"/>
              </a:lnSpc>
              <a:buNone/>
            </a:pPr>
            <a:r>
              <a:rPr b="0" lang="en-US" sz="1400" spc="-1" strike="noStrike">
                <a:latin typeface="Times New Roman"/>
              </a:rPr>
              <a:t>&lt;footer&gt;</a:t>
            </a:r>
            <a:endParaRPr b="0" lang="en-US" sz="1400" spc="-1" strike="noStrike">
              <a:latin typeface="Times New Roman"/>
            </a:endParaRPr>
          </a:p>
        </p:txBody>
      </p:sp>
      <p:sp>
        <p:nvSpPr>
          <p:cNvPr id="1" name="PlaceHolder 2"/>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2" name="PlaceHolder 3"/>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9" name="PlaceHolder 1"/>
          <p:cNvSpPr>
            <a:spLocks noGrp="1"/>
          </p:cNvSpPr>
          <p:nvPr>
            <p:ph type="sldNum" idx="2"/>
          </p:nvPr>
        </p:nvSpPr>
        <p:spPr>
          <a:xfrm>
            <a:off x="8714520" y="6025680"/>
            <a:ext cx="2742120" cy="400680"/>
          </a:xfrm>
          <a:prstGeom prst="rect">
            <a:avLst/>
          </a:prstGeom>
          <a:noFill/>
          <a:ln w="0">
            <a:noFill/>
          </a:ln>
        </p:spPr>
        <p:txBody>
          <a:bodyPr lIns="90000" rIns="90000" tIns="45000" bIns="45000" anchor="ctr">
            <a:noAutofit/>
          </a:bodyPr>
          <a:lstStyle>
            <a:lvl1pPr algn="r">
              <a:lnSpc>
                <a:spcPct val="100000"/>
              </a:lnSpc>
              <a:buNone/>
              <a:defRPr b="0" lang="en-US" sz="1600" spc="-1" strike="noStrike">
                <a:solidFill>
                  <a:srgbClr val="1c7ddb"/>
                </a:solidFill>
                <a:latin typeface="Abadi"/>
              </a:defRPr>
            </a:lvl1pPr>
          </a:lstStyle>
          <a:p>
            <a:pPr algn="r">
              <a:lnSpc>
                <a:spcPct val="100000"/>
              </a:lnSpc>
              <a:buNone/>
            </a:pPr>
            <a:fld id="{455D4177-A7BE-4DE7-8583-8CED5CA1B4EC}" type="slidenum">
              <a:rPr b="0" lang="en-US" sz="1600" spc="-1" strike="noStrike">
                <a:solidFill>
                  <a:srgbClr val="1c7ddb"/>
                </a:solidFill>
                <a:latin typeface="Abadi"/>
              </a:rPr>
              <a:t>&lt;number&gt;</a:t>
            </a:fld>
            <a:endParaRPr b="0" lang="en-US" sz="1600" spc="-1" strike="noStrike">
              <a:latin typeface="Times New Roman"/>
            </a:endParaRPr>
          </a:p>
        </p:txBody>
      </p:sp>
      <p:sp>
        <p:nvSpPr>
          <p:cNvPr id="40" name="PlaceHolder 2"/>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a:t>
            </a:r>
            <a:r>
              <a:rPr b="0" lang="en-US" sz="4400" spc="-1" strike="noStrike">
                <a:latin typeface="Arial"/>
              </a:rPr>
              <a:t>edit the </a:t>
            </a:r>
            <a:r>
              <a:rPr b="0" lang="en-US" sz="4400" spc="-1" strike="noStrike">
                <a:latin typeface="Arial"/>
              </a:rPr>
              <a:t>title </a:t>
            </a:r>
            <a:r>
              <a:rPr b="0" lang="en-US" sz="4400" spc="-1" strike="noStrike">
                <a:latin typeface="Arial"/>
              </a:rPr>
              <a:t>text </a:t>
            </a:r>
            <a:r>
              <a:rPr b="0" lang="en-US" sz="4400" spc="-1" strike="noStrike">
                <a:latin typeface="Arial"/>
              </a:rPr>
              <a:t>format</a:t>
            </a:r>
            <a:endParaRPr b="0" lang="en-US" sz="4400" spc="-1" strike="noStrike">
              <a:latin typeface="Arial"/>
            </a:endParaRPr>
          </a:p>
        </p:txBody>
      </p:sp>
      <p:sp>
        <p:nvSpPr>
          <p:cNvPr id="41" name="PlaceHolder 3"/>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8" name="PlaceHolder 1"/>
          <p:cNvSpPr>
            <a:spLocks noGrp="1"/>
          </p:cNvSpPr>
          <p:nvPr>
            <p:ph type="ftr" idx="3"/>
          </p:nvPr>
        </p:nvSpPr>
        <p:spPr>
          <a:xfrm>
            <a:off x="4038120" y="6356520"/>
            <a:ext cx="4113720" cy="363960"/>
          </a:xfrm>
          <a:prstGeom prst="rect">
            <a:avLst/>
          </a:prstGeom>
          <a:noFill/>
          <a:ln w="0">
            <a:noFill/>
          </a:ln>
        </p:spPr>
        <p:txBody>
          <a:bodyPr lIns="90000" rIns="90000" tIns="45000" bIns="45000" anchor="t">
            <a:noAutofit/>
          </a:bodyPr>
          <a:lstStyle>
            <a:lvl1pPr algn="ctr">
              <a:lnSpc>
                <a:spcPct val="100000"/>
              </a:lnSpc>
              <a:buNone/>
              <a:defRPr b="0" lang="en-US" sz="1400" spc="-1" strike="noStrike">
                <a:latin typeface="Times New Roman"/>
              </a:defRPr>
            </a:lvl1pPr>
          </a:lstStyle>
          <a:p>
            <a:pPr algn="ctr">
              <a:lnSpc>
                <a:spcPct val="100000"/>
              </a:lnSpc>
              <a:buNone/>
            </a:pPr>
            <a:r>
              <a:rPr b="0" lang="en-US" sz="1400" spc="-1" strike="noStrike">
                <a:latin typeface="Times New Roman"/>
              </a:rPr>
              <a:t>&lt;footer&gt;</a:t>
            </a:r>
            <a:endParaRPr b="0" lang="en-US" sz="1400" spc="-1" strike="noStrike">
              <a:latin typeface="Times New Roman"/>
            </a:endParaRPr>
          </a:p>
        </p:txBody>
      </p:sp>
      <p:sp>
        <p:nvSpPr>
          <p:cNvPr id="79" name="PlaceHolder 2"/>
          <p:cNvSpPr>
            <a:spLocks noGrp="1"/>
          </p:cNvSpPr>
          <p:nvPr>
            <p:ph type="sldNum" idx="4"/>
          </p:nvPr>
        </p:nvSpPr>
        <p:spPr>
          <a:xfrm>
            <a:off x="8714520" y="6025680"/>
            <a:ext cx="2742120" cy="400680"/>
          </a:xfrm>
          <a:prstGeom prst="rect">
            <a:avLst/>
          </a:prstGeom>
          <a:noFill/>
          <a:ln w="0">
            <a:noFill/>
          </a:ln>
        </p:spPr>
        <p:txBody>
          <a:bodyPr lIns="90000" rIns="90000" tIns="45000" bIns="45000" anchor="ctr">
            <a:noAutofit/>
          </a:bodyPr>
          <a:lstStyle>
            <a:lvl1pPr algn="r">
              <a:lnSpc>
                <a:spcPct val="100000"/>
              </a:lnSpc>
              <a:buNone/>
              <a:defRPr b="0" lang="en-US" sz="1600" spc="-1" strike="noStrike">
                <a:solidFill>
                  <a:srgbClr val="1c7ddb"/>
                </a:solidFill>
                <a:latin typeface="Abadi"/>
              </a:defRPr>
            </a:lvl1pPr>
          </a:lstStyle>
          <a:p>
            <a:pPr algn="r">
              <a:lnSpc>
                <a:spcPct val="100000"/>
              </a:lnSpc>
              <a:buNone/>
            </a:pPr>
            <a:fld id="{54D494C0-2A92-43F2-A5C6-7C999F3E838E}" type="slidenum">
              <a:rPr b="0" lang="en-US" sz="1600" spc="-1" strike="noStrike">
                <a:solidFill>
                  <a:srgbClr val="1c7ddb"/>
                </a:solidFill>
                <a:latin typeface="Abadi"/>
              </a:rPr>
              <a:t>&lt;number&gt;</a:t>
            </a:fld>
            <a:endParaRPr b="0" lang="en-US" sz="1600" spc="-1" strike="noStrike">
              <a:latin typeface="Times New Roman"/>
            </a:endParaRPr>
          </a:p>
        </p:txBody>
      </p:sp>
      <p:sp>
        <p:nvSpPr>
          <p:cNvPr id="80" name="PlaceHolder 3"/>
          <p:cNvSpPr>
            <a:spLocks noGrp="1"/>
          </p:cNvSpPr>
          <p:nvPr>
            <p:ph type="dt" idx="5"/>
          </p:nvPr>
        </p:nvSpPr>
        <p:spPr>
          <a:xfrm>
            <a:off x="837720" y="6356520"/>
            <a:ext cx="2742120" cy="363960"/>
          </a:xfrm>
          <a:prstGeom prst="rect">
            <a:avLst/>
          </a:prstGeom>
          <a:noFill/>
          <a:ln w="0">
            <a:noFill/>
          </a:ln>
        </p:spPr>
        <p:txBody>
          <a:bodyPr lIns="90000" rIns="90000" tIns="45000" bIns="45000" anchor="t">
            <a:noAutofit/>
          </a:bodyPr>
          <a:lstStyle>
            <a:lvl1pPr>
              <a:defRPr b="0" lang="en-US" sz="1400" spc="-1" strike="noStrike">
                <a:latin typeface="Times New Roman"/>
              </a:defRPr>
            </a:lvl1pPr>
          </a:lstStyle>
          <a:p>
            <a:r>
              <a:rPr b="0" lang="en-US" sz="1400" spc="-1" strike="noStrike">
                <a:latin typeface="Times New Roman"/>
              </a:rPr>
              <a:t>&lt;date/time&gt;</a:t>
            </a:r>
            <a:endParaRPr b="0" lang="en-US" sz="1400" spc="-1" strike="noStrike">
              <a:latin typeface="Times New Roman"/>
            </a:endParaRPr>
          </a:p>
        </p:txBody>
      </p:sp>
      <p:sp>
        <p:nvSpPr>
          <p:cNvPr id="81"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82"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9" name="PlaceHolder 1"/>
          <p:cNvSpPr>
            <a:spLocks noGrp="1"/>
          </p:cNvSpPr>
          <p:nvPr>
            <p:ph type="ftr" idx="6"/>
          </p:nvPr>
        </p:nvSpPr>
        <p:spPr>
          <a:xfrm>
            <a:off x="4038120" y="6356520"/>
            <a:ext cx="4113720" cy="363960"/>
          </a:xfrm>
          <a:prstGeom prst="rect">
            <a:avLst/>
          </a:prstGeom>
          <a:noFill/>
          <a:ln w="0">
            <a:noFill/>
          </a:ln>
        </p:spPr>
        <p:txBody>
          <a:bodyPr lIns="90000" rIns="90000" tIns="45000" bIns="45000" anchor="t">
            <a:noAutofit/>
          </a:bodyPr>
          <a:lstStyle>
            <a:lvl1pPr algn="ctr">
              <a:lnSpc>
                <a:spcPct val="100000"/>
              </a:lnSpc>
              <a:buNone/>
              <a:defRPr b="0" lang="en-US" sz="1400" spc="-1" strike="noStrike">
                <a:latin typeface="Times New Roman"/>
              </a:defRPr>
            </a:lvl1pPr>
          </a:lstStyle>
          <a:p>
            <a:pPr algn="ctr">
              <a:lnSpc>
                <a:spcPct val="100000"/>
              </a:lnSpc>
              <a:buNone/>
            </a:pPr>
            <a:r>
              <a:rPr b="0" lang="en-US" sz="1400" spc="-1" strike="noStrike">
                <a:latin typeface="Times New Roman"/>
              </a:rPr>
              <a:t>&lt;footer&gt;</a:t>
            </a:r>
            <a:endParaRPr b="0" lang="en-US" sz="1400" spc="-1" strike="noStrike">
              <a:latin typeface="Times New Roman"/>
            </a:endParaRPr>
          </a:p>
        </p:txBody>
      </p:sp>
      <p:sp>
        <p:nvSpPr>
          <p:cNvPr id="120" name="PlaceHolder 2"/>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en-US" sz="4400" spc="-1" strike="noStrike">
                <a:latin typeface="Arial"/>
              </a:rPr>
              <a:t>Click to edit the title text format</a:t>
            </a:r>
            <a:endParaRPr b="0" lang="en-US" sz="4400" spc="-1" strike="noStrike">
              <a:latin typeface="Arial"/>
            </a:endParaRPr>
          </a:p>
        </p:txBody>
      </p:sp>
      <p:sp>
        <p:nvSpPr>
          <p:cNvPr id="121" name="PlaceHolder 3"/>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png"/><Relationship Id="rId3"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3.xml"/><Relationship Id="rId3"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19.png"/><Relationship Id="rId3"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image" Target="../media/image21.png"/><Relationship Id="rId3"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image" Target="../media/image23.png"/><Relationship Id="rId3"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3.xml"/><Relationship Id="rId3"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image" Target="../media/image25.png"/><Relationship Id="rId3"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image" Target="../media/image27.png"/><Relationship Id="rId3"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image" Target="../media/image29.png"/><Relationship Id="rId3"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3.xml"/>
</Relationships>
</file>

<file path=ppt/slides/_rels/slide30.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image" Target="../media/image38.png"/><Relationship Id="rId2"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image" Target="../media/image39.png"/><Relationship Id="rId2"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image" Target="../media/image40.png"/><Relationship Id="rId2"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image" Target="../media/image43.png"/><Relationship Id="rId2" Type="http://schemas.openxmlformats.org/officeDocument/2006/relationships/image" Target="../media/image44.png"/><Relationship Id="rId3"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image" Target="../media/image45.png"/><Relationship Id="rId2" Type="http://schemas.openxmlformats.org/officeDocument/2006/relationships/image" Target="../media/image46.png"/><Relationship Id="rId3"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image" Target="../media/image47.jpeg"/><Relationship Id="rId2"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image" Target="../media/image48.png"/><Relationship Id="rId2" Type="http://schemas.openxmlformats.org/officeDocument/2006/relationships/image" Target="../media/image49.png"/><Relationship Id="rId3"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image" Target="../media/image50.png"/><Relationship Id="rId2" Type="http://schemas.openxmlformats.org/officeDocument/2006/relationships/image" Target="../media/image51.png"/><Relationship Id="rId3"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40.xml.rels><?xml version="1.0" encoding="UTF-8"?>
<Relationships xmlns="http://schemas.openxmlformats.org/package/2006/relationships"><Relationship Id="rId1" Type="http://schemas.openxmlformats.org/officeDocument/2006/relationships/image" Target="../media/image52.png"/><Relationship Id="rId2" Type="http://schemas.openxmlformats.org/officeDocument/2006/relationships/image" Target="../media/image53.png"/><Relationship Id="rId3"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image" Target="../media/image54.png"/><Relationship Id="rId2" Type="http://schemas.openxmlformats.org/officeDocument/2006/relationships/image" Target="../media/image55.png"/><Relationship Id="rId3"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image" Target="../media/image56.jpeg"/><Relationship Id="rId2"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image" Target="../media/image57.png"/><Relationship Id="rId2" Type="http://schemas.openxmlformats.org/officeDocument/2006/relationships/image" Target="../media/image58.png"/><Relationship Id="rId3" Type="http://schemas.openxmlformats.org/officeDocument/2006/relationships/slideLayout" Target="../slideLayouts/slideLayout13.xml"/>
</Relationships>
</file>

<file path=ppt/slides/_rels/slide44.xml.rels><?xml version="1.0" encoding="UTF-8"?>
<Relationships xmlns="http://schemas.openxmlformats.org/package/2006/relationships"><Relationship Id="rId1" Type="http://schemas.openxmlformats.org/officeDocument/2006/relationships/image" Target="../media/image59.png"/><Relationship Id="rId2" Type="http://schemas.openxmlformats.org/officeDocument/2006/relationships/image" Target="../media/image60.png"/><Relationship Id="rId3" Type="http://schemas.openxmlformats.org/officeDocument/2006/relationships/slideLayout" Target="../slideLayouts/slideLayout13.xml"/>
</Relationships>
</file>

<file path=ppt/slides/_rels/slide45.xml.rels><?xml version="1.0" encoding="UTF-8"?>
<Relationships xmlns="http://schemas.openxmlformats.org/package/2006/relationships"><Relationship Id="rId1" Type="http://schemas.openxmlformats.org/officeDocument/2006/relationships/image" Target="../media/image61.png"/><Relationship Id="rId2" Type="http://schemas.openxmlformats.org/officeDocument/2006/relationships/slideLayout" Target="../slideLayouts/slideLayout13.xml"/>
</Relationships>
</file>

<file path=ppt/slides/_rels/slide46.xml.rels><?xml version="1.0" encoding="UTF-8"?>
<Relationships xmlns="http://schemas.openxmlformats.org/package/2006/relationships"><Relationship Id="rId1" Type="http://schemas.openxmlformats.org/officeDocument/2006/relationships/image" Target="../media/image62.jpeg"/><Relationship Id="rId2"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25.xml"/>
</Relationships>
</file>

<file path=ppt/slides/_rels/slide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Relationship Id="rId3"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hyperlink" Target="https://api.spacexdata.com/v4/launches/past" TargetMode="External"/><Relationship Id="rId3"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hyperlink" Target="https://en.wikipedia.org/wiki/List_of_Falcon_9_and_Falcon_Heavy_launches" TargetMode="External"/><Relationship Id="rId3"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4" name="TextBox 5"/>
          <p:cNvSpPr/>
          <p:nvPr/>
        </p:nvSpPr>
        <p:spPr>
          <a:xfrm>
            <a:off x="888120" y="4568760"/>
            <a:ext cx="2513520" cy="8208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1800" spc="-1" strike="noStrike">
                <a:solidFill>
                  <a:srgbClr val="e7e6e6"/>
                </a:solidFill>
                <a:latin typeface="Abadi"/>
                <a:ea typeface="SF Pro"/>
              </a:rPr>
              <a:t>S. Colton Crowther</a:t>
            </a:r>
            <a:endParaRPr b="0" lang="en-US" sz="1800" spc="-1" strike="noStrike">
              <a:latin typeface="Arial"/>
            </a:endParaRPr>
          </a:p>
          <a:p>
            <a:pPr>
              <a:lnSpc>
                <a:spcPct val="100000"/>
              </a:lnSpc>
              <a:buNone/>
            </a:pPr>
            <a:r>
              <a:rPr b="0" lang="en-US" sz="1800" spc="-1" strike="noStrike">
                <a:solidFill>
                  <a:srgbClr val="e7e6e6"/>
                </a:solidFill>
                <a:latin typeface="Abadi"/>
                <a:ea typeface="SF Pro"/>
              </a:rPr>
              <a:t>01 MAY 2024</a:t>
            </a:r>
            <a:endParaRPr b="0" lang="en-US" sz="1800" spc="-1" strike="noStrike">
              <a:latin typeface="Arial"/>
            </a:endParaRPr>
          </a:p>
          <a:p>
            <a:pPr>
              <a:lnSpc>
                <a:spcPct val="100000"/>
              </a:lnSpc>
              <a:buNone/>
            </a:pPr>
            <a:r>
              <a:rPr b="0" lang="en-US" sz="1200" spc="-1" strike="noStrike">
                <a:solidFill>
                  <a:srgbClr val="e7e6e6"/>
                </a:solidFill>
                <a:latin typeface="Abadi"/>
                <a:ea typeface="SF Pro"/>
              </a:rPr>
              <a:t>coltoncrowther@gmail.com</a:t>
            </a:r>
            <a:endParaRPr b="0" lang="en-US" sz="1200" spc="-1" strike="noStrike">
              <a:latin typeface="Arial"/>
            </a:endParaRPr>
          </a:p>
        </p:txBody>
      </p:sp>
      <p:pic>
        <p:nvPicPr>
          <p:cNvPr id="165" name="Picture 2" descr="IBM Skills Network Logo - Horizontal-noai copy.png"/>
          <p:cNvPicPr/>
          <p:nvPr/>
        </p:nvPicPr>
        <p:blipFill>
          <a:blip r:embed="rId2"/>
          <a:stretch/>
        </p:blipFill>
        <p:spPr>
          <a:xfrm>
            <a:off x="889560" y="676800"/>
            <a:ext cx="2103120" cy="628200"/>
          </a:xfrm>
          <a:prstGeom prst="rect">
            <a:avLst/>
          </a:prstGeom>
          <a:ln w="0">
            <a:noFill/>
          </a:ln>
        </p:spPr>
      </p:pic>
    </p:spTree>
  </p:cSld>
  <p:transition spd="slow">
    <p:push dir="u"/>
  </p:transition>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29" name="PlaceHolder 1"/>
          <p:cNvSpPr>
            <a:spLocks noGrp="1"/>
          </p:cNvSpPr>
          <p:nvPr>
            <p:ph/>
          </p:nvPr>
        </p:nvSpPr>
        <p:spPr>
          <a:xfrm>
            <a:off x="769680" y="1825560"/>
            <a:ext cx="9744480" cy="4350240"/>
          </a:xfrm>
          <a:prstGeom prst="rect">
            <a:avLst/>
          </a:prstGeom>
          <a:noFill/>
          <a:ln w="0">
            <a:noFill/>
          </a:ln>
        </p:spPr>
        <p:txBody>
          <a:bodyPr lIns="90000" rIns="90000" tIns="45000" bIns="45000" anchor="t">
            <a:normAutofit fontScale="70000"/>
          </a:bodyPr>
          <a:p>
            <a:pPr marL="228600" indent="-228600">
              <a:lnSpc>
                <a:spcPct val="90000"/>
              </a:lnSpc>
              <a:spcBef>
                <a:spcPts val="1400"/>
              </a:spcBef>
              <a:buClr>
                <a:srgbClr val="292929"/>
              </a:buClr>
              <a:buFont typeface="Arial"/>
              <a:buChar char="•"/>
            </a:pPr>
            <a:r>
              <a:rPr b="0" lang="en-US" sz="1800" spc="-1" strike="noStrike">
                <a:latin typeface="Arial"/>
              </a:rPr>
              <a:t>Charts</a:t>
            </a:r>
            <a:endParaRPr b="0" lang="en-US" sz="1800" spc="-1" strike="noStrike">
              <a:latin typeface="Arial"/>
            </a:endParaRPr>
          </a:p>
          <a:p>
            <a:pPr lvl="1" marL="864000" indent="-324000">
              <a:lnSpc>
                <a:spcPct val="90000"/>
              </a:lnSpc>
              <a:spcBef>
                <a:spcPts val="1134"/>
              </a:spcBef>
              <a:buClr>
                <a:srgbClr val="000000"/>
              </a:buClr>
              <a:buSzPct val="75000"/>
              <a:buFont typeface="Symbol" charset="2"/>
              <a:buChar char=""/>
            </a:pPr>
            <a:r>
              <a:rPr b="0" lang="en-US" sz="1800" spc="-1" strike="noStrike">
                <a:latin typeface="Arial"/>
              </a:rPr>
              <a:t>Flight Number vs Launch Site</a:t>
            </a:r>
            <a:endParaRPr b="0" lang="en-US" sz="1800" spc="-1" strike="noStrike">
              <a:latin typeface="Arial"/>
            </a:endParaRPr>
          </a:p>
          <a:p>
            <a:pPr lvl="2" marL="1296000" indent="-288000">
              <a:lnSpc>
                <a:spcPct val="90000"/>
              </a:lnSpc>
              <a:spcBef>
                <a:spcPts val="850"/>
              </a:spcBef>
              <a:buClr>
                <a:srgbClr val="000000"/>
              </a:buClr>
              <a:buSzPct val="45000"/>
              <a:buFont typeface="Wingdings" charset="2"/>
              <a:buChar char=""/>
            </a:pPr>
            <a:r>
              <a:rPr b="0" lang="en-US" sz="1800" spc="-1" strike="noStrike">
                <a:latin typeface="Arial"/>
              </a:rPr>
              <a:t>Scatter plot with points colored based on outcome. Shows early vs late flights as well as launch site success.</a:t>
            </a:r>
            <a:endParaRPr b="0" lang="en-US" sz="1800" spc="-1" strike="noStrike">
              <a:latin typeface="Arial"/>
            </a:endParaRPr>
          </a:p>
          <a:p>
            <a:pPr lvl="1" marL="864000" indent="-324000">
              <a:lnSpc>
                <a:spcPct val="90000"/>
              </a:lnSpc>
              <a:spcBef>
                <a:spcPts val="1134"/>
              </a:spcBef>
              <a:buClr>
                <a:srgbClr val="000000"/>
              </a:buClr>
              <a:buSzPct val="75000"/>
              <a:buFont typeface="Symbol" charset="2"/>
              <a:buChar char=""/>
            </a:pPr>
            <a:r>
              <a:rPr b="0" lang="en-US" sz="1800" spc="-1" strike="noStrike">
                <a:latin typeface="Arial"/>
              </a:rPr>
              <a:t>Payload Mass vs Launch Site</a:t>
            </a:r>
            <a:endParaRPr b="0" lang="en-US" sz="1800" spc="-1" strike="noStrike">
              <a:latin typeface="Arial"/>
            </a:endParaRPr>
          </a:p>
          <a:p>
            <a:pPr lvl="2" marL="1296000" indent="-288000">
              <a:lnSpc>
                <a:spcPct val="90000"/>
              </a:lnSpc>
              <a:spcBef>
                <a:spcPts val="850"/>
              </a:spcBef>
              <a:buClr>
                <a:srgbClr val="000000"/>
              </a:buClr>
              <a:buSzPct val="45000"/>
              <a:buFont typeface="Wingdings" charset="2"/>
              <a:buChar char=""/>
            </a:pPr>
            <a:r>
              <a:rPr b="0" lang="en-US" sz="1800" spc="-1" strike="noStrike">
                <a:latin typeface="Arial"/>
              </a:rPr>
              <a:t>Scatter plot with points colored based on outcome. Illustrates whether payload mass affected the success of the launch.</a:t>
            </a:r>
            <a:endParaRPr b="0" lang="en-US" sz="1800" spc="-1" strike="noStrike">
              <a:latin typeface="Arial"/>
            </a:endParaRPr>
          </a:p>
          <a:p>
            <a:pPr lvl="1" marL="864000" indent="-324000">
              <a:lnSpc>
                <a:spcPct val="90000"/>
              </a:lnSpc>
              <a:spcBef>
                <a:spcPts val="1134"/>
              </a:spcBef>
              <a:buClr>
                <a:srgbClr val="000000"/>
              </a:buClr>
              <a:buSzPct val="75000"/>
              <a:buFont typeface="Symbol" charset="2"/>
              <a:buChar char=""/>
            </a:pPr>
            <a:r>
              <a:rPr b="0" lang="en-US" sz="1800" spc="-1" strike="noStrike">
                <a:latin typeface="Arial"/>
              </a:rPr>
              <a:t>Orbit Type vs Success Rate</a:t>
            </a:r>
            <a:endParaRPr b="0" lang="en-US" sz="1800" spc="-1" strike="noStrike">
              <a:latin typeface="Arial"/>
            </a:endParaRPr>
          </a:p>
          <a:p>
            <a:pPr lvl="2" marL="1296000" indent="-288000">
              <a:lnSpc>
                <a:spcPct val="90000"/>
              </a:lnSpc>
              <a:spcBef>
                <a:spcPts val="850"/>
              </a:spcBef>
              <a:buClr>
                <a:srgbClr val="000000"/>
              </a:buClr>
              <a:buSzPct val="45000"/>
              <a:buFont typeface="Wingdings" charset="2"/>
              <a:buChar char=""/>
            </a:pPr>
            <a:r>
              <a:rPr b="0" lang="en-US" sz="1800" spc="-1" strike="noStrike">
                <a:latin typeface="Arial"/>
              </a:rPr>
              <a:t>Bar graph that shows which orbit types had a higher or lower success rate.</a:t>
            </a:r>
            <a:endParaRPr b="0" lang="en-US" sz="1800" spc="-1" strike="noStrike">
              <a:latin typeface="Arial"/>
            </a:endParaRPr>
          </a:p>
          <a:p>
            <a:pPr lvl="1" marL="864000" indent="-324000">
              <a:lnSpc>
                <a:spcPct val="90000"/>
              </a:lnSpc>
              <a:spcBef>
                <a:spcPts val="1134"/>
              </a:spcBef>
              <a:buClr>
                <a:srgbClr val="000000"/>
              </a:buClr>
              <a:buSzPct val="75000"/>
              <a:buFont typeface="Symbol" charset="2"/>
              <a:buChar char=""/>
            </a:pPr>
            <a:r>
              <a:rPr b="0" lang="en-US" sz="1800" spc="-1" strike="noStrike">
                <a:latin typeface="Arial"/>
              </a:rPr>
              <a:t>Flight Number vs Orbit Type</a:t>
            </a:r>
            <a:endParaRPr b="0" lang="en-US" sz="1800" spc="-1" strike="noStrike">
              <a:latin typeface="Arial"/>
            </a:endParaRPr>
          </a:p>
          <a:p>
            <a:pPr lvl="2" marL="1296000" indent="-288000">
              <a:lnSpc>
                <a:spcPct val="90000"/>
              </a:lnSpc>
              <a:spcBef>
                <a:spcPts val="850"/>
              </a:spcBef>
              <a:buClr>
                <a:srgbClr val="000000"/>
              </a:buClr>
              <a:buSzPct val="45000"/>
              <a:buFont typeface="Wingdings" charset="2"/>
              <a:buChar char=""/>
            </a:pPr>
            <a:r>
              <a:rPr b="0" lang="en-US" sz="1800" spc="-1" strike="noStrike">
                <a:latin typeface="Arial"/>
              </a:rPr>
              <a:t>Scatter plot with points colored based on outcome. Shows where early and late launches were sent and how successful different orbit types missions were.</a:t>
            </a:r>
            <a:endParaRPr b="0" lang="en-US" sz="1800" spc="-1" strike="noStrike">
              <a:latin typeface="Arial"/>
            </a:endParaRPr>
          </a:p>
          <a:p>
            <a:pPr lvl="1" marL="864000" indent="-324000">
              <a:lnSpc>
                <a:spcPct val="90000"/>
              </a:lnSpc>
              <a:spcBef>
                <a:spcPts val="1134"/>
              </a:spcBef>
              <a:buClr>
                <a:srgbClr val="000000"/>
              </a:buClr>
              <a:buSzPct val="75000"/>
              <a:buFont typeface="Symbol" charset="2"/>
              <a:buChar char=""/>
            </a:pPr>
            <a:r>
              <a:rPr b="0" lang="en-US" sz="1800" spc="-1" strike="noStrike">
                <a:latin typeface="Arial"/>
              </a:rPr>
              <a:t>Payload vs Orbit Type</a:t>
            </a:r>
            <a:endParaRPr b="0" lang="en-US" sz="1800" spc="-1" strike="noStrike">
              <a:latin typeface="Arial"/>
            </a:endParaRPr>
          </a:p>
          <a:p>
            <a:pPr lvl="2" marL="1296000" indent="-288000">
              <a:lnSpc>
                <a:spcPct val="90000"/>
              </a:lnSpc>
              <a:spcBef>
                <a:spcPts val="850"/>
              </a:spcBef>
              <a:buClr>
                <a:srgbClr val="000000"/>
              </a:buClr>
              <a:buSzPct val="45000"/>
              <a:buFont typeface="Wingdings" charset="2"/>
              <a:buChar char=""/>
            </a:pPr>
            <a:r>
              <a:rPr b="0" lang="en-US" sz="1800" spc="-1" strike="noStrike">
                <a:latin typeface="Arial"/>
              </a:rPr>
              <a:t>Scatter plot with points colored based on outcome. Demonstrates the success of specific orbits and if payload mass was a strong factor in a successful outcome.</a:t>
            </a:r>
            <a:endParaRPr b="0" lang="en-US" sz="1800" spc="-1" strike="noStrike">
              <a:latin typeface="Arial"/>
            </a:endParaRPr>
          </a:p>
          <a:p>
            <a:pPr lvl="1" marL="864000" indent="-324000">
              <a:lnSpc>
                <a:spcPct val="90000"/>
              </a:lnSpc>
              <a:spcBef>
                <a:spcPts val="1134"/>
              </a:spcBef>
              <a:buClr>
                <a:srgbClr val="000000"/>
              </a:buClr>
              <a:buSzPct val="75000"/>
              <a:buFont typeface="Symbol" charset="2"/>
              <a:buChar char=""/>
            </a:pPr>
            <a:r>
              <a:rPr b="0" lang="en-US" sz="1800" spc="-1" strike="noStrike">
                <a:latin typeface="Arial"/>
              </a:rPr>
              <a:t>Launch Success Trend</a:t>
            </a:r>
            <a:endParaRPr b="0" lang="en-US" sz="1800" spc="-1" strike="noStrike">
              <a:latin typeface="Arial"/>
            </a:endParaRPr>
          </a:p>
          <a:p>
            <a:pPr lvl="2" marL="1296000" indent="-288000">
              <a:lnSpc>
                <a:spcPct val="90000"/>
              </a:lnSpc>
              <a:spcBef>
                <a:spcPts val="850"/>
              </a:spcBef>
              <a:buClr>
                <a:srgbClr val="000000"/>
              </a:buClr>
              <a:buSzPct val="45000"/>
              <a:buFont typeface="Wingdings" charset="2"/>
              <a:buChar char=""/>
            </a:pPr>
            <a:r>
              <a:rPr b="0" lang="en-US" sz="1800" spc="-1" strike="noStrike">
                <a:latin typeface="Arial"/>
              </a:rPr>
              <a:t>Illustrates the success rate over time.</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GitHub notebook URL</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https://github.com/ojo4f3/Final-IBM-data-science-project/blob/main/spacex-eda-visualization.ipynb</a:t>
            </a:r>
            <a:endParaRPr b="0" lang="en-US" sz="1800" spc="-1" strike="noStrike">
              <a:latin typeface="Arial"/>
            </a:endParaRPr>
          </a:p>
        </p:txBody>
      </p:sp>
      <p:sp>
        <p:nvSpPr>
          <p:cNvPr id="230"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EDA with Data Visualization</a:t>
            </a:r>
            <a:endParaRPr b="0" lang="en-US" sz="4000" spc="-1" strike="noStrike">
              <a:latin typeface="Arial"/>
            </a:endParaRPr>
          </a:p>
        </p:txBody>
      </p:sp>
      <p:sp>
        <p:nvSpPr>
          <p:cNvPr id="3" name="PlaceHolder 2"/>
          <p:cNvSpPr>
            <a:spLocks noGrp="1"/>
          </p:cNvSpPr>
          <p:nvPr>
            <p:ph type="sldNum" idx="2"/>
          </p:nvPr>
        </p:nvSpPr>
        <p:spPr/>
        <p:txBody>
          <a:bodyPr/>
          <a:p>
            <a:fld id="{9B31B26E-3DFF-4EB1-84A9-940FD043AD5E}" type="slidenum">
              <a:t>10</a:t>
            </a:fld>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1" name="PlaceHolder 1"/>
          <p:cNvSpPr>
            <a:spLocks noGrp="1"/>
          </p:cNvSpPr>
          <p:nvPr>
            <p:ph/>
          </p:nvPr>
        </p:nvSpPr>
        <p:spPr>
          <a:xfrm>
            <a:off x="769680" y="1806480"/>
            <a:ext cx="9744480" cy="4350240"/>
          </a:xfrm>
          <a:prstGeom prst="rect">
            <a:avLst/>
          </a:prstGeom>
          <a:noFill/>
          <a:ln w="0">
            <a:noFill/>
          </a:ln>
        </p:spPr>
        <p:txBody>
          <a:bodyPr lIns="90000" rIns="90000" tIns="45000" bIns="45000" anchor="t">
            <a:normAutofit fontScale="79000"/>
          </a:bodyPr>
          <a:p>
            <a:pPr marL="228600" indent="-228600">
              <a:lnSpc>
                <a:spcPct val="90000"/>
              </a:lnSpc>
              <a:spcBef>
                <a:spcPts val="1400"/>
              </a:spcBef>
              <a:buClr>
                <a:srgbClr val="292929"/>
              </a:buClr>
              <a:buFont typeface="Arial"/>
              <a:buChar char="•"/>
            </a:pPr>
            <a:r>
              <a:rPr b="0" lang="en-US" sz="1800" spc="-1" strike="noStrike">
                <a:latin typeface="Arial"/>
              </a:rPr>
              <a:t>Explored the data to determine:</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All launch site names</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First five launches starting with “CCA”</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Total payload mass launched by NASA</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Average payload mass for F9 v1.1 boosters</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First successful ground landing date</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Names of boosters with successful drone ship landings within a specific mass range</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Total successes and failures</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Boosters that carried the maximum payload mass</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Launches with failed landings during 2015</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Total landing outcomes by landing site within in a specific date range</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GitHub notebook URL</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https://github.com/ojo4f3/Final-IBM-data-science-project/blob/main/spacex-eda-sql.ipynb</a:t>
            </a:r>
            <a:endParaRPr b="0" lang="en-US" sz="1800" spc="-1" strike="noStrike">
              <a:latin typeface="Arial"/>
            </a:endParaRPr>
          </a:p>
        </p:txBody>
      </p:sp>
      <p:sp>
        <p:nvSpPr>
          <p:cNvPr id="232"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EDA with SQL</a:t>
            </a:r>
            <a:endParaRPr b="0" lang="en-US" sz="4000" spc="-1" strike="noStrike">
              <a:latin typeface="Arial"/>
            </a:endParaRPr>
          </a:p>
        </p:txBody>
      </p:sp>
      <p:sp>
        <p:nvSpPr>
          <p:cNvPr id="3" name="PlaceHolder 2"/>
          <p:cNvSpPr>
            <a:spLocks noGrp="1"/>
          </p:cNvSpPr>
          <p:nvPr>
            <p:ph type="sldNum" idx="2"/>
          </p:nvPr>
        </p:nvSpPr>
        <p:spPr/>
        <p:txBody>
          <a:bodyPr/>
          <a:p>
            <a:fld id="{C35EDEA1-8B38-45D1-9D88-C823ED548B50}" type="slidenum">
              <a:t>11</a:t>
            </a:fld>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3" name="PlaceHolder 1"/>
          <p:cNvSpPr>
            <a:spLocks noGrp="1"/>
          </p:cNvSpPr>
          <p:nvPr>
            <p:ph/>
          </p:nvPr>
        </p:nvSpPr>
        <p:spPr>
          <a:xfrm>
            <a:off x="837720" y="1874880"/>
            <a:ext cx="10514520" cy="4350240"/>
          </a:xfrm>
          <a:prstGeom prst="rect">
            <a:avLst/>
          </a:prstGeom>
          <a:noFill/>
          <a:ln w="0">
            <a:noFill/>
          </a:ln>
        </p:spPr>
        <p:txBody>
          <a:bodyPr lIns="90000" rIns="90000" tIns="45000" bIns="45000" anchor="t">
            <a:normAutofit/>
          </a:bodyPr>
          <a:p>
            <a:pPr marL="228600" indent="-228600">
              <a:lnSpc>
                <a:spcPct val="90000"/>
              </a:lnSpc>
              <a:spcBef>
                <a:spcPts val="1400"/>
              </a:spcBef>
              <a:buClr>
                <a:srgbClr val="292929"/>
              </a:buClr>
              <a:buFont typeface="Arial"/>
              <a:buChar char="•"/>
            </a:pPr>
            <a:r>
              <a:rPr b="0" lang="en-US" sz="1800" spc="-1" strike="noStrike">
                <a:latin typeface="Arial"/>
              </a:rPr>
              <a:t>All launch sites were marked on an interactive map.</a:t>
            </a:r>
            <a:endParaRPr b="0" lang="en-US" sz="1800" spc="-1" strike="noStrike">
              <a:latin typeface="Arial"/>
            </a:endParaRPr>
          </a:p>
          <a:p>
            <a:pPr lvl="1" marL="864000" indent="-324000">
              <a:lnSpc>
                <a:spcPct val="90000"/>
              </a:lnSpc>
              <a:spcBef>
                <a:spcPts val="1134"/>
              </a:spcBef>
              <a:buClr>
                <a:srgbClr val="000000"/>
              </a:buClr>
              <a:buSzPct val="75000"/>
              <a:buFont typeface="Symbol" charset="2"/>
              <a:buChar char=""/>
            </a:pPr>
            <a:r>
              <a:rPr b="0" lang="en-US" sz="1800" spc="-1" strike="noStrike">
                <a:latin typeface="Arial"/>
              </a:rPr>
              <a:t>Visually understand where in the United States the launches took place.</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Added labeled outcomes at each launch site.</a:t>
            </a:r>
            <a:endParaRPr b="0" lang="en-US" sz="1800" spc="-1" strike="noStrike">
              <a:latin typeface="Arial"/>
            </a:endParaRPr>
          </a:p>
          <a:p>
            <a:pPr lvl="1" marL="864000" indent="-324000">
              <a:lnSpc>
                <a:spcPct val="90000"/>
              </a:lnSpc>
              <a:spcBef>
                <a:spcPts val="1134"/>
              </a:spcBef>
              <a:buClr>
                <a:srgbClr val="000000"/>
              </a:buClr>
              <a:buSzPct val="75000"/>
              <a:buFont typeface="Symbol" charset="2"/>
              <a:buChar char=""/>
            </a:pPr>
            <a:r>
              <a:rPr b="0" lang="en-US" sz="1800" spc="-1" strike="noStrike">
                <a:latin typeface="Arial"/>
              </a:rPr>
              <a:t>Quickly get an idea of the success rate at each site as well as which sites had more launches.</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Finally distance lines were added to demonstrate the distance the launch sites tend to have from highways, railroads, </a:t>
            </a:r>
            <a:r>
              <a:rPr b="0" lang="en-US" sz="1800" spc="-1" strike="noStrike">
                <a:latin typeface="Arial"/>
              </a:rPr>
              <a:t>and cities.</a:t>
            </a:r>
            <a:endParaRPr b="0" lang="en-US" sz="1800" spc="-1" strike="noStrike">
              <a:latin typeface="Arial"/>
            </a:endParaRPr>
          </a:p>
          <a:p>
            <a:pPr lvl="1" marL="864000" indent="-324000">
              <a:lnSpc>
                <a:spcPct val="90000"/>
              </a:lnSpc>
              <a:spcBef>
                <a:spcPts val="1134"/>
              </a:spcBef>
              <a:buClr>
                <a:srgbClr val="000000"/>
              </a:buClr>
              <a:buSzPct val="75000"/>
              <a:buFont typeface="Symbol" charset="2"/>
              <a:buChar char=""/>
            </a:pPr>
            <a:r>
              <a:rPr b="0" lang="en-US" sz="1800" spc="-1" strike="noStrike">
                <a:latin typeface="Arial"/>
              </a:rPr>
              <a:t>This is to get an idea of what kind of location is suitable for a launch site.</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GitHub notebook URL</a:t>
            </a:r>
            <a:endParaRPr b="0" lang="en-US" sz="1800" spc="-1" strike="noStrike">
              <a:latin typeface="Arial"/>
            </a:endParaRPr>
          </a:p>
          <a:p>
            <a:pPr lvl="1" marL="864000" indent="-324000">
              <a:lnSpc>
                <a:spcPct val="90000"/>
              </a:lnSpc>
              <a:spcBef>
                <a:spcPts val="1134"/>
              </a:spcBef>
              <a:buClr>
                <a:srgbClr val="000000"/>
              </a:buClr>
              <a:buSzPct val="75000"/>
              <a:buFont typeface="Symbol" charset="2"/>
              <a:buChar char=""/>
            </a:pPr>
            <a:r>
              <a:rPr b="0" lang="en-US" sz="1800" spc="-1" strike="noStrike">
                <a:latin typeface="Arial"/>
              </a:rPr>
              <a:t>htt</a:t>
            </a:r>
            <a:r>
              <a:rPr b="0" lang="en-US" sz="1800" spc="-1" strike="noStrike">
                <a:latin typeface="Arial"/>
              </a:rPr>
              <a:t>ps://github.com/ojo4f3/Final-IBM-data-science-project/blob/main/spacex-launch-site-map.ipynb</a:t>
            </a:r>
            <a:endParaRPr b="0" lang="en-US" sz="1800" spc="-1" strike="noStrike">
              <a:latin typeface="Arial"/>
            </a:endParaRPr>
          </a:p>
        </p:txBody>
      </p:sp>
      <p:sp>
        <p:nvSpPr>
          <p:cNvPr id="234"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Build an Interactive Map with Folium</a:t>
            </a:r>
            <a:endParaRPr b="0" lang="en-US" sz="4000" spc="-1" strike="noStrike">
              <a:latin typeface="Arial"/>
            </a:endParaRPr>
          </a:p>
        </p:txBody>
      </p:sp>
      <p:sp>
        <p:nvSpPr>
          <p:cNvPr id="3" name="PlaceHolder 2"/>
          <p:cNvSpPr>
            <a:spLocks noGrp="1"/>
          </p:cNvSpPr>
          <p:nvPr>
            <p:ph type="sldNum" idx="2"/>
          </p:nvPr>
        </p:nvSpPr>
        <p:spPr/>
        <p:txBody>
          <a:bodyPr/>
          <a:p>
            <a:fld id="{8107FE51-978D-4642-AA34-E8DC3B5FCD20}" type="slidenum">
              <a:t>12</a:t>
            </a:fld>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5" name="PlaceHolder 1"/>
          <p:cNvSpPr>
            <a:spLocks noGrp="1"/>
          </p:cNvSpPr>
          <p:nvPr>
            <p:ph/>
          </p:nvPr>
        </p:nvSpPr>
        <p:spPr>
          <a:xfrm>
            <a:off x="769680" y="1825560"/>
            <a:ext cx="9744480" cy="4350240"/>
          </a:xfrm>
          <a:prstGeom prst="rect">
            <a:avLst/>
          </a:prstGeom>
          <a:noFill/>
          <a:ln w="0">
            <a:noFill/>
          </a:ln>
        </p:spPr>
        <p:txBody>
          <a:bodyPr lIns="90000" rIns="90000" tIns="45000" bIns="45000" anchor="t">
            <a:normAutofit/>
          </a:bodyPr>
          <a:p>
            <a:pPr marL="228600" indent="-228600">
              <a:lnSpc>
                <a:spcPct val="90000"/>
              </a:lnSpc>
              <a:spcBef>
                <a:spcPts val="1400"/>
              </a:spcBef>
              <a:buClr>
                <a:srgbClr val="292929"/>
              </a:buClr>
              <a:buFont typeface="Arial"/>
              <a:buChar char="•"/>
            </a:pPr>
            <a:r>
              <a:rPr b="0" lang="en-US" sz="1800" spc="-1" strike="noStrike">
                <a:latin typeface="Arial"/>
              </a:rPr>
              <a:t>Created a pie chart that shows the </a:t>
            </a:r>
            <a:r>
              <a:rPr b="0" lang="en-US" sz="1800" spc="-1" strike="noStrike">
                <a:latin typeface="Arial"/>
              </a:rPr>
              <a:t>success rate for each launch site.</a:t>
            </a:r>
            <a:endParaRPr b="0" lang="en-US" sz="1800" spc="-1" strike="noStrike">
              <a:latin typeface="Arial"/>
            </a:endParaRPr>
          </a:p>
          <a:p>
            <a:pPr lvl="1" marL="864000" indent="-324000">
              <a:lnSpc>
                <a:spcPct val="90000"/>
              </a:lnSpc>
              <a:spcBef>
                <a:spcPts val="1134"/>
              </a:spcBef>
              <a:buClr>
                <a:srgbClr val="000000"/>
              </a:buClr>
              <a:buSzPct val="75000"/>
              <a:buFont typeface="Symbol" charset="2"/>
              <a:buChar char=""/>
            </a:pPr>
            <a:r>
              <a:rPr b="0" lang="en-US" sz="1800" spc="-1" strike="noStrike">
                <a:latin typeface="Arial"/>
              </a:rPr>
              <a:t>Easily see which launch </a:t>
            </a:r>
            <a:r>
              <a:rPr b="0" lang="en-US" sz="1800" spc="-1" strike="noStrike">
                <a:latin typeface="Arial"/>
              </a:rPr>
              <a:t>sites are successful and </a:t>
            </a:r>
            <a:r>
              <a:rPr b="0" lang="en-US" sz="1800" spc="-1" strike="noStrike">
                <a:latin typeface="Arial"/>
              </a:rPr>
              <a:t>which tend to have more </a:t>
            </a:r>
            <a:r>
              <a:rPr b="0" lang="en-US" sz="1800" spc="-1" strike="noStrike">
                <a:latin typeface="Arial"/>
              </a:rPr>
              <a:t>failures.</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Added interactivity to the pie chart.</a:t>
            </a:r>
            <a:endParaRPr b="0" lang="en-US" sz="1800" spc="-1" strike="noStrike">
              <a:latin typeface="Arial"/>
            </a:endParaRPr>
          </a:p>
          <a:p>
            <a:pPr lvl="1" marL="864000" indent="-324000">
              <a:lnSpc>
                <a:spcPct val="90000"/>
              </a:lnSpc>
              <a:spcBef>
                <a:spcPts val="1400"/>
              </a:spcBef>
              <a:buClr>
                <a:srgbClr val="000000"/>
              </a:buClr>
              <a:buSzPct val="75000"/>
              <a:buFont typeface="Symbol" charset="2"/>
              <a:buChar char=""/>
            </a:pPr>
            <a:r>
              <a:rPr b="0" lang="en-US" sz="1800" spc="-1" strike="noStrike">
                <a:latin typeface="Arial"/>
              </a:rPr>
              <a:t>This allows the user to </a:t>
            </a:r>
            <a:r>
              <a:rPr b="0" lang="en-US" sz="1800" spc="-1" strike="noStrike">
                <a:latin typeface="Arial"/>
              </a:rPr>
              <a:t>select specific site to </a:t>
            </a:r>
            <a:r>
              <a:rPr b="0" lang="en-US" sz="1800" spc="-1" strike="noStrike">
                <a:latin typeface="Arial"/>
              </a:rPr>
              <a:t>visualize the success and </a:t>
            </a:r>
            <a:r>
              <a:rPr b="0" lang="en-US" sz="1800" spc="-1" strike="noStrike">
                <a:latin typeface="Arial"/>
              </a:rPr>
              <a:t>failure rate of that specific </a:t>
            </a:r>
            <a:r>
              <a:rPr b="0" lang="en-US" sz="1800" spc="-1" strike="noStrike">
                <a:latin typeface="Arial"/>
              </a:rPr>
              <a:t>site.</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Finally, a scatter plot was created </a:t>
            </a:r>
            <a:r>
              <a:rPr b="0" lang="en-US" sz="1800" spc="-1" strike="noStrike">
                <a:latin typeface="Arial"/>
              </a:rPr>
              <a:t>that shows payload mass </a:t>
            </a:r>
            <a:r>
              <a:rPr b="0" lang="en-US" sz="1800" spc="-1" strike="noStrike">
                <a:latin typeface="Arial"/>
              </a:rPr>
              <a:t>compared to landing outcome. A  </a:t>
            </a:r>
            <a:r>
              <a:rPr b="0" lang="en-US" sz="1800" spc="-1" strike="noStrike">
                <a:latin typeface="Arial"/>
              </a:rPr>
              <a:t>slider line is included to limit which </a:t>
            </a:r>
            <a:r>
              <a:rPr b="0" lang="en-US" sz="1800" spc="-1" strike="noStrike">
                <a:latin typeface="Arial"/>
              </a:rPr>
              <a:t>launches to include given their </a:t>
            </a:r>
            <a:r>
              <a:rPr b="0" lang="en-US" sz="1800" spc="-1" strike="noStrike">
                <a:latin typeface="Arial"/>
              </a:rPr>
              <a:t>payload mass.</a:t>
            </a:r>
            <a:endParaRPr b="0" lang="en-US" sz="1800" spc="-1" strike="noStrike">
              <a:latin typeface="Arial"/>
            </a:endParaRPr>
          </a:p>
          <a:p>
            <a:pPr lvl="1" marL="864000" indent="-324000">
              <a:lnSpc>
                <a:spcPct val="90000"/>
              </a:lnSpc>
              <a:spcBef>
                <a:spcPts val="1134"/>
              </a:spcBef>
              <a:buClr>
                <a:srgbClr val="000000"/>
              </a:buClr>
              <a:buSzPct val="75000"/>
              <a:buFont typeface="Symbol" charset="2"/>
              <a:buChar char=""/>
            </a:pPr>
            <a:r>
              <a:rPr b="0" lang="en-US" sz="1800" spc="-1" strike="noStrike">
                <a:latin typeface="Arial"/>
              </a:rPr>
              <a:t>The user can limit launches </a:t>
            </a:r>
            <a:r>
              <a:rPr b="0" lang="en-US" sz="1800" spc="-1" strike="noStrike">
                <a:latin typeface="Arial"/>
              </a:rPr>
              <a:t>based on payload mass to </a:t>
            </a:r>
            <a:r>
              <a:rPr b="0" lang="en-US" sz="1800" spc="-1" strike="noStrike">
                <a:latin typeface="Arial"/>
              </a:rPr>
              <a:t>get a more focused picture </a:t>
            </a:r>
            <a:r>
              <a:rPr b="0" lang="en-US" sz="1800" spc="-1" strike="noStrike">
                <a:latin typeface="Arial"/>
              </a:rPr>
              <a:t>of launch outcomes.</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GitHub URL</a:t>
            </a:r>
            <a:endParaRPr b="0" lang="en-US" sz="1800" spc="-1" strike="noStrike">
              <a:latin typeface="Arial"/>
            </a:endParaRPr>
          </a:p>
          <a:p>
            <a:pPr lvl="1" marL="864000" indent="-324000">
              <a:lnSpc>
                <a:spcPct val="90000"/>
              </a:lnSpc>
              <a:spcBef>
                <a:spcPts val="1134"/>
              </a:spcBef>
              <a:buClr>
                <a:srgbClr val="000000"/>
              </a:buClr>
              <a:buSzPct val="75000"/>
              <a:buFont typeface="Symbol" charset="2"/>
              <a:buChar char=""/>
            </a:pPr>
            <a:r>
              <a:rPr b="0" lang="en-US" sz="1800" spc="-1" strike="noStrike">
                <a:latin typeface="Arial"/>
              </a:rPr>
              <a:t>http</a:t>
            </a:r>
            <a:r>
              <a:rPr b="0" lang="en-US" sz="1800" spc="-1" strike="noStrike">
                <a:latin typeface="Arial"/>
              </a:rPr>
              <a:t>s://github.com/ojo4f3/</a:t>
            </a:r>
            <a:r>
              <a:rPr b="0" lang="en-US" sz="1800" spc="-1" strike="noStrike">
                <a:latin typeface="Arial"/>
              </a:rPr>
              <a:t>Final-IBM-data-science-</a:t>
            </a:r>
            <a:r>
              <a:rPr b="0" lang="en-US" sz="1800" spc="-1" strike="noStrike">
                <a:latin typeface="Arial"/>
              </a:rPr>
              <a:t>project/blob/main/</a:t>
            </a:r>
            <a:r>
              <a:rPr b="0" lang="en-US" sz="1800" spc="-1" strike="noStrike">
                <a:latin typeface="Arial"/>
              </a:rPr>
              <a:t>spacex_dash_app.py</a:t>
            </a:r>
            <a:endParaRPr b="0" lang="en-US" sz="1800" spc="-1" strike="noStrike">
              <a:latin typeface="Arial"/>
            </a:endParaRPr>
          </a:p>
          <a:p>
            <a:pPr>
              <a:lnSpc>
                <a:spcPct val="90000"/>
              </a:lnSpc>
              <a:spcBef>
                <a:spcPts val="1400"/>
              </a:spcBef>
              <a:buNone/>
            </a:pPr>
            <a:endParaRPr b="0" lang="en-US" sz="1800" spc="-1" strike="noStrike">
              <a:latin typeface="Arial"/>
            </a:endParaRPr>
          </a:p>
        </p:txBody>
      </p:sp>
      <p:sp>
        <p:nvSpPr>
          <p:cNvPr id="236"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Build a Dashboard with Plotly Dash</a:t>
            </a:r>
            <a:endParaRPr b="0" lang="en-US" sz="4000" spc="-1" strike="noStrike">
              <a:latin typeface="Arial"/>
            </a:endParaRPr>
          </a:p>
        </p:txBody>
      </p:sp>
      <p:sp>
        <p:nvSpPr>
          <p:cNvPr id="3" name="PlaceHolder 2"/>
          <p:cNvSpPr>
            <a:spLocks noGrp="1"/>
          </p:cNvSpPr>
          <p:nvPr>
            <p:ph type="sldNum" idx="2"/>
          </p:nvPr>
        </p:nvSpPr>
        <p:spPr/>
        <p:txBody>
          <a:bodyPr/>
          <a:p>
            <a:fld id="{88A54F4B-FBBE-4741-836F-F1AC4D2FA0D0}" type="slidenum">
              <a:t>13</a:t>
            </a:fld>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7" name="PlaceHolder 1"/>
          <p:cNvSpPr>
            <a:spLocks noGrp="1"/>
          </p:cNvSpPr>
          <p:nvPr>
            <p:ph/>
          </p:nvPr>
        </p:nvSpPr>
        <p:spPr>
          <a:xfrm>
            <a:off x="769680" y="1825560"/>
            <a:ext cx="5015520" cy="4350240"/>
          </a:xfrm>
          <a:prstGeom prst="rect">
            <a:avLst/>
          </a:prstGeom>
          <a:noFill/>
          <a:ln w="0">
            <a:noFill/>
          </a:ln>
        </p:spPr>
        <p:txBody>
          <a:bodyPr lIns="90000" rIns="90000" tIns="45000" bIns="45000" anchor="t">
            <a:normAutofit/>
          </a:bodyPr>
          <a:p>
            <a:pPr marL="228600" indent="-228600">
              <a:lnSpc>
                <a:spcPct val="90000"/>
              </a:lnSpc>
              <a:spcBef>
                <a:spcPts val="1400"/>
              </a:spcBef>
              <a:buClr>
                <a:srgbClr val="292929"/>
              </a:buClr>
              <a:buFont typeface="Arial"/>
              <a:buChar char="•"/>
            </a:pPr>
            <a:r>
              <a:rPr b="0" lang="en-US" sz="1800" spc="-1" strike="noStrike">
                <a:latin typeface="Arial"/>
              </a:rPr>
              <a:t>Multiple classification strategies were used to </a:t>
            </a:r>
            <a:r>
              <a:rPr b="0" lang="en-US" sz="1800" spc="-1" strike="noStrike">
                <a:latin typeface="Arial"/>
              </a:rPr>
              <a:t>find the most accurate model to predict future </a:t>
            </a:r>
            <a:r>
              <a:rPr b="0" lang="en-US" sz="1800" spc="-1" strike="noStrike">
                <a:latin typeface="Arial"/>
              </a:rPr>
              <a:t>launch outcomes.</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Grid search was used with the support vector </a:t>
            </a:r>
            <a:r>
              <a:rPr b="0" lang="en-US" sz="1800" spc="-1" strike="noStrike">
                <a:latin typeface="Arial"/>
              </a:rPr>
              <a:t>machine, decision tree, and K-nearest neighbor </a:t>
            </a:r>
            <a:r>
              <a:rPr b="0" lang="en-US" sz="1800" spc="-1" strike="noStrike">
                <a:latin typeface="Arial"/>
              </a:rPr>
              <a:t>methods.</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Confusion matrices and R</a:t>
            </a:r>
            <a:r>
              <a:rPr b="0" lang="en-US" sz="1800" spc="-1" strike="noStrike" baseline="33000">
                <a:latin typeface="Arial"/>
              </a:rPr>
              <a:t>2</a:t>
            </a:r>
            <a:r>
              <a:rPr b="0" lang="en-US" sz="1800" spc="-1" strike="noStrike">
                <a:latin typeface="Arial"/>
              </a:rPr>
              <a:t> scores were used </a:t>
            </a:r>
            <a:r>
              <a:rPr b="0" lang="en-US" sz="1800" spc="-1" strike="noStrike">
                <a:latin typeface="Arial"/>
              </a:rPr>
              <a:t>to determine which model was the most </a:t>
            </a:r>
            <a:r>
              <a:rPr b="0" lang="en-US" sz="1800" spc="-1" strike="noStrike">
                <a:latin typeface="Arial"/>
              </a:rPr>
              <a:t>accurate.</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GitHub notebook URL</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https://github.com/ojo4f3/Final-IBM-data-</a:t>
            </a:r>
            <a:r>
              <a:rPr b="0" lang="en-US" sz="1800" spc="-1" strike="noStrike">
                <a:latin typeface="Arial"/>
              </a:rPr>
              <a:t>science-project/blob/main/spacex-landing-</a:t>
            </a:r>
            <a:r>
              <a:rPr b="0" lang="en-US" sz="1800" spc="-1" strike="noStrike">
                <a:latin typeface="Arial"/>
              </a:rPr>
              <a:t>prediction.ipynb</a:t>
            </a:r>
            <a:endParaRPr b="0" lang="en-US" sz="1800" spc="-1" strike="noStrike">
              <a:latin typeface="Arial"/>
            </a:endParaRPr>
          </a:p>
          <a:p>
            <a:pPr>
              <a:lnSpc>
                <a:spcPct val="90000"/>
              </a:lnSpc>
              <a:spcBef>
                <a:spcPts val="1400"/>
              </a:spcBef>
              <a:buNone/>
            </a:pPr>
            <a:endParaRPr b="0" lang="en-US" sz="1800" spc="-1" strike="noStrike">
              <a:latin typeface="Arial"/>
            </a:endParaRPr>
          </a:p>
        </p:txBody>
      </p:sp>
      <p:sp>
        <p:nvSpPr>
          <p:cNvPr id="238"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Predictive Analysis (Classification)</a:t>
            </a:r>
            <a:endParaRPr b="0" lang="en-US" sz="4000" spc="-1" strike="noStrike">
              <a:latin typeface="Arial"/>
            </a:endParaRPr>
          </a:p>
        </p:txBody>
      </p:sp>
      <p:sp>
        <p:nvSpPr>
          <p:cNvPr id="239" name=""/>
          <p:cNvSpPr/>
          <p:nvPr/>
        </p:nvSpPr>
        <p:spPr>
          <a:xfrm>
            <a:off x="7858080" y="1668960"/>
            <a:ext cx="1609200" cy="456480"/>
          </a:xfrm>
          <a:prstGeom prst="rect">
            <a:avLst/>
          </a:prstGeom>
          <a:solidFill>
            <a:srgbClr val="b4c7dc"/>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flight </a:t>
            </a:r>
            <a:r>
              <a:rPr b="0" lang="en-US" sz="1800" spc="-1" strike="noStrike">
                <a:solidFill>
                  <a:srgbClr val="000000"/>
                </a:solidFill>
                <a:latin typeface="Arial"/>
                <a:ea typeface="DejaVu Sans"/>
              </a:rPr>
              <a:t>data</a:t>
            </a:r>
            <a:endParaRPr b="0" lang="en-US" sz="1800" spc="-1" strike="noStrike">
              <a:latin typeface="Arial"/>
            </a:endParaRPr>
          </a:p>
        </p:txBody>
      </p:sp>
      <p:sp>
        <p:nvSpPr>
          <p:cNvPr id="240" name=""/>
          <p:cNvSpPr/>
          <p:nvPr/>
        </p:nvSpPr>
        <p:spPr>
          <a:xfrm>
            <a:off x="7806960" y="3206880"/>
            <a:ext cx="2056680" cy="456480"/>
          </a:xfrm>
          <a:prstGeom prst="rect">
            <a:avLst/>
          </a:prstGeom>
          <a:solidFill>
            <a:srgbClr val="ffdbb6"/>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SVM</a:t>
            </a:r>
            <a:endParaRPr b="0" lang="en-US" sz="1800" spc="-1" strike="noStrike">
              <a:latin typeface="Arial"/>
            </a:endParaRPr>
          </a:p>
        </p:txBody>
      </p:sp>
      <p:sp>
        <p:nvSpPr>
          <p:cNvPr id="241" name=""/>
          <p:cNvSpPr/>
          <p:nvPr/>
        </p:nvSpPr>
        <p:spPr>
          <a:xfrm>
            <a:off x="7806960" y="2521080"/>
            <a:ext cx="2056680" cy="456480"/>
          </a:xfrm>
          <a:prstGeom prst="rect">
            <a:avLst/>
          </a:prstGeom>
          <a:solidFill>
            <a:srgbClr val="ffdbb6"/>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logistic regression</a:t>
            </a:r>
            <a:endParaRPr b="0" lang="en-US" sz="1800" spc="-1" strike="noStrike">
              <a:latin typeface="Arial"/>
            </a:endParaRPr>
          </a:p>
        </p:txBody>
      </p:sp>
      <p:sp>
        <p:nvSpPr>
          <p:cNvPr id="242" name=""/>
          <p:cNvSpPr/>
          <p:nvPr/>
        </p:nvSpPr>
        <p:spPr>
          <a:xfrm>
            <a:off x="7806960" y="3892680"/>
            <a:ext cx="2056680" cy="456480"/>
          </a:xfrm>
          <a:prstGeom prst="rect">
            <a:avLst/>
          </a:prstGeom>
          <a:solidFill>
            <a:srgbClr val="ffdbb6"/>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decision tree</a:t>
            </a:r>
            <a:endParaRPr b="0" lang="en-US" sz="1800" spc="-1" strike="noStrike">
              <a:latin typeface="Arial"/>
            </a:endParaRPr>
          </a:p>
        </p:txBody>
      </p:sp>
      <p:sp>
        <p:nvSpPr>
          <p:cNvPr id="243" name=""/>
          <p:cNvSpPr/>
          <p:nvPr/>
        </p:nvSpPr>
        <p:spPr>
          <a:xfrm>
            <a:off x="7806960" y="4578480"/>
            <a:ext cx="2056680" cy="456480"/>
          </a:xfrm>
          <a:prstGeom prst="rect">
            <a:avLst/>
          </a:prstGeom>
          <a:solidFill>
            <a:srgbClr val="ffdbb6"/>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KNN</a:t>
            </a:r>
            <a:endParaRPr b="0" lang="en-US" sz="1800" spc="-1" strike="noStrike">
              <a:latin typeface="Arial"/>
            </a:endParaRPr>
          </a:p>
        </p:txBody>
      </p:sp>
      <p:sp>
        <p:nvSpPr>
          <p:cNvPr id="244" name=""/>
          <p:cNvSpPr/>
          <p:nvPr/>
        </p:nvSpPr>
        <p:spPr>
          <a:xfrm>
            <a:off x="8957160" y="5488200"/>
            <a:ext cx="1599480" cy="685080"/>
          </a:xfrm>
          <a:prstGeom prst="rect">
            <a:avLst/>
          </a:prstGeom>
          <a:solidFill>
            <a:srgbClr val="afd095"/>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model evaluation</a:t>
            </a:r>
            <a:endParaRPr b="0" lang="en-US" sz="1800" spc="-1" strike="noStrike">
              <a:latin typeface="Arial"/>
            </a:endParaRPr>
          </a:p>
        </p:txBody>
      </p:sp>
      <p:cxnSp>
        <p:nvCxnSpPr>
          <p:cNvPr id="245" name=""/>
          <p:cNvCxnSpPr/>
          <p:nvPr/>
        </p:nvCxnSpPr>
        <p:spPr>
          <a:xfrm>
            <a:off x="0" y="0"/>
            <a:ext cx="360" cy="360"/>
          </a:xfrm>
          <a:prstGeom prst="line">
            <a:avLst/>
          </a:prstGeom>
          <a:ln w="0">
            <a:solidFill>
              <a:srgbClr val="3465a4"/>
            </a:solidFill>
          </a:ln>
        </p:spPr>
      </p:cxnSp>
      <p:cxnSp>
        <p:nvCxnSpPr>
          <p:cNvPr id="246" name=""/>
          <p:cNvCxnSpPr/>
          <p:nvPr/>
        </p:nvCxnSpPr>
        <p:spPr>
          <a:xfrm>
            <a:off x="0" y="0"/>
            <a:ext cx="360" cy="360"/>
          </a:xfrm>
          <a:prstGeom prst="line">
            <a:avLst/>
          </a:prstGeom>
          <a:ln w="0">
            <a:solidFill>
              <a:srgbClr val="3465a4"/>
            </a:solidFill>
          </a:ln>
        </p:spPr>
      </p:cxnSp>
      <p:sp>
        <p:nvSpPr>
          <p:cNvPr id="247" name=""/>
          <p:cNvSpPr/>
          <p:nvPr/>
        </p:nvSpPr>
        <p:spPr>
          <a:xfrm>
            <a:off x="6132240" y="3848760"/>
            <a:ext cx="1360080" cy="456480"/>
          </a:xfrm>
          <a:prstGeom prst="rect">
            <a:avLst/>
          </a:prstGeom>
          <a:solidFill>
            <a:srgbClr val="ffb66c"/>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grid search</a:t>
            </a:r>
            <a:endParaRPr b="0" lang="en-US" sz="1800" spc="-1" strike="noStrike">
              <a:latin typeface="Arial"/>
            </a:endParaRPr>
          </a:p>
        </p:txBody>
      </p:sp>
      <p:cxnSp>
        <p:nvCxnSpPr>
          <p:cNvPr id="248" name=""/>
          <p:cNvCxnSpPr/>
          <p:nvPr/>
        </p:nvCxnSpPr>
        <p:spPr>
          <a:xfrm>
            <a:off x="0" y="0"/>
            <a:ext cx="360" cy="360"/>
          </a:xfrm>
          <a:prstGeom prst="line">
            <a:avLst/>
          </a:prstGeom>
          <a:ln w="0">
            <a:solidFill>
              <a:srgbClr val="3465a4"/>
            </a:solidFill>
          </a:ln>
        </p:spPr>
      </p:cxnSp>
      <p:cxnSp>
        <p:nvCxnSpPr>
          <p:cNvPr id="249" name=""/>
          <p:cNvCxnSpPr/>
          <p:nvPr/>
        </p:nvCxnSpPr>
        <p:spPr>
          <a:xfrm>
            <a:off x="0" y="0"/>
            <a:ext cx="360" cy="360"/>
          </a:xfrm>
          <a:prstGeom prst="line">
            <a:avLst/>
          </a:prstGeom>
          <a:ln w="0">
            <a:solidFill>
              <a:srgbClr val="3465a4"/>
            </a:solidFill>
          </a:ln>
        </p:spPr>
      </p:cxnSp>
      <p:cxnSp>
        <p:nvCxnSpPr>
          <p:cNvPr id="250" name=""/>
          <p:cNvCxnSpPr/>
          <p:nvPr/>
        </p:nvCxnSpPr>
        <p:spPr>
          <a:xfrm>
            <a:off x="0" y="0"/>
            <a:ext cx="360" cy="360"/>
          </a:xfrm>
          <a:prstGeom prst="line">
            <a:avLst/>
          </a:prstGeom>
          <a:ln w="0">
            <a:solidFill>
              <a:srgbClr val="3465a4"/>
            </a:solidFill>
          </a:ln>
        </p:spPr>
      </p:cxnSp>
      <p:cxnSp>
        <p:nvCxnSpPr>
          <p:cNvPr id="251" name=""/>
          <p:cNvCxnSpPr/>
          <p:nvPr/>
        </p:nvCxnSpPr>
        <p:spPr>
          <a:xfrm>
            <a:off x="0" y="0"/>
            <a:ext cx="360" cy="360"/>
          </a:xfrm>
          <a:prstGeom prst="line">
            <a:avLst/>
          </a:prstGeom>
          <a:ln w="0">
            <a:solidFill>
              <a:srgbClr val="3465a4"/>
            </a:solidFill>
          </a:ln>
        </p:spPr>
      </p:cxnSp>
      <p:cxnSp>
        <p:nvCxnSpPr>
          <p:cNvPr id="252" name=""/>
          <p:cNvCxnSpPr>
            <a:stCxn id="247" idx="3"/>
            <a:endCxn id="240" idx="1"/>
          </p:cNvCxnSpPr>
          <p:nvPr/>
        </p:nvCxnSpPr>
        <p:spPr>
          <a:xfrm flipV="1">
            <a:off x="7492320" y="3435120"/>
            <a:ext cx="315000" cy="642240"/>
          </a:xfrm>
          <a:prstGeom prst="straightConnector1">
            <a:avLst/>
          </a:prstGeom>
          <a:ln w="0">
            <a:solidFill>
              <a:srgbClr val="3465a4"/>
            </a:solidFill>
            <a:tailEnd len="med" type="triangle" w="med"/>
          </a:ln>
        </p:spPr>
      </p:cxnSp>
      <p:cxnSp>
        <p:nvCxnSpPr>
          <p:cNvPr id="253" name=""/>
          <p:cNvCxnSpPr>
            <a:stCxn id="247" idx="3"/>
            <a:endCxn id="242" idx="1"/>
          </p:cNvCxnSpPr>
          <p:nvPr/>
        </p:nvCxnSpPr>
        <p:spPr>
          <a:xfrm>
            <a:off x="7492320" y="4077000"/>
            <a:ext cx="315000" cy="44280"/>
          </a:xfrm>
          <a:prstGeom prst="straightConnector1">
            <a:avLst/>
          </a:prstGeom>
          <a:ln w="0">
            <a:solidFill>
              <a:srgbClr val="3465a4"/>
            </a:solidFill>
            <a:tailEnd len="med" type="triangle" w="med"/>
          </a:ln>
        </p:spPr>
      </p:cxnSp>
      <p:cxnSp>
        <p:nvCxnSpPr>
          <p:cNvPr id="254" name=""/>
          <p:cNvCxnSpPr>
            <a:stCxn id="247" idx="3"/>
            <a:endCxn id="243" idx="1"/>
          </p:cNvCxnSpPr>
          <p:nvPr/>
        </p:nvCxnSpPr>
        <p:spPr>
          <a:xfrm>
            <a:off x="7492320" y="4077000"/>
            <a:ext cx="315000" cy="730080"/>
          </a:xfrm>
          <a:prstGeom prst="straightConnector1">
            <a:avLst/>
          </a:prstGeom>
          <a:ln w="0">
            <a:solidFill>
              <a:srgbClr val="3465a4"/>
            </a:solidFill>
            <a:tailEnd len="med" type="triangle" w="med"/>
          </a:ln>
        </p:spPr>
      </p:cxnSp>
      <p:sp>
        <p:nvSpPr>
          <p:cNvPr id="3" name="PlaceHolder 2"/>
          <p:cNvSpPr>
            <a:spLocks noGrp="1"/>
          </p:cNvSpPr>
          <p:nvPr>
            <p:ph type="sldNum" idx="2"/>
          </p:nvPr>
        </p:nvSpPr>
        <p:spPr/>
        <p:txBody>
          <a:bodyPr/>
          <a:p>
            <a:fld id="{2CAF707F-9AE8-4FD4-A642-005652DB2DE3}" type="slidenum">
              <a:t>14</a:t>
            </a:fld>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55" name="Content Placeholder 2"/>
          <p:cNvSpPr/>
          <p:nvPr/>
        </p:nvSpPr>
        <p:spPr>
          <a:xfrm>
            <a:off x="840600" y="1656000"/>
            <a:ext cx="10228320" cy="4791600"/>
          </a:xfrm>
          <a:prstGeom prst="rect">
            <a:avLst/>
          </a:prstGeom>
          <a:noFill/>
          <a:ln w="0">
            <a:noFill/>
          </a:ln>
        </p:spPr>
        <p:style>
          <a:lnRef idx="0"/>
          <a:fillRef idx="0"/>
          <a:effectRef idx="0"/>
          <a:fontRef idx="minor"/>
        </p:style>
        <p:txBody>
          <a:bodyPr lIns="90000" rIns="90000" tIns="45000" bIns="45000" anchor="t">
            <a:normAutofit fontScale="62000"/>
          </a:bodyPr>
          <a:p>
            <a:pPr marL="432000" indent="-324000">
              <a:lnSpc>
                <a:spcPct val="100000"/>
              </a:lnSpc>
              <a:spcBef>
                <a:spcPts val="1417"/>
              </a:spcBef>
              <a:buClr>
                <a:srgbClr val="000000"/>
              </a:buClr>
              <a:buSzPct val="45000"/>
              <a:buFont typeface="Wingdings" charset="2"/>
              <a:buChar char=""/>
            </a:pPr>
            <a:r>
              <a:rPr b="0" lang="en-US" sz="1800" spc="-1" strike="noStrike">
                <a:latin typeface="Arial"/>
              </a:rPr>
              <a:t>The first 3 years (2010-2012) of launches were completely unsuccessful</a:t>
            </a:r>
            <a:endParaRPr b="0" lang="en-US" sz="1800" spc="-1" strike="noStrike">
              <a:latin typeface="Arial"/>
              <a:ea typeface="Noto Sans CJK SC"/>
            </a:endParaRPr>
          </a:p>
          <a:p>
            <a:pPr marL="432000" indent="-324000">
              <a:lnSpc>
                <a:spcPct val="100000"/>
              </a:lnSpc>
              <a:spcBef>
                <a:spcPts val="1417"/>
              </a:spcBef>
              <a:buClr>
                <a:srgbClr val="000000"/>
              </a:buClr>
              <a:buSzPct val="45000"/>
              <a:buFont typeface="Wingdings" charset="2"/>
              <a:buChar char=""/>
            </a:pPr>
            <a:r>
              <a:rPr b="0" lang="en-US" sz="1800" spc="-1" strike="noStrike">
                <a:latin typeface="Arial"/>
              </a:rPr>
              <a:t>The SpaceX project improved from year to year starting in 2013 up until 2020</a:t>
            </a:r>
            <a:endParaRPr b="0" lang="en-US" sz="1800" spc="-1" strike="noStrike">
              <a:latin typeface="Arial"/>
              <a:ea typeface="Noto Sans CJK SC"/>
            </a:endParaRPr>
          </a:p>
          <a:p>
            <a:pPr lvl="1" marL="864000" indent="-324000">
              <a:lnSpc>
                <a:spcPct val="100000"/>
              </a:lnSpc>
              <a:spcBef>
                <a:spcPts val="1417"/>
              </a:spcBef>
              <a:buClr>
                <a:srgbClr val="000000"/>
              </a:buClr>
              <a:buSzPct val="75000"/>
              <a:buFont typeface="Symbol" charset="2"/>
              <a:buChar char=""/>
            </a:pPr>
            <a:r>
              <a:rPr b="0" lang="en-US" sz="1800" spc="-1" strike="noStrike">
                <a:latin typeface="Arial"/>
              </a:rPr>
              <a:t>There was a significant dip in success during 2018</a:t>
            </a:r>
            <a:endParaRPr b="0" lang="en-US" sz="1800" spc="-1" strike="noStrike">
              <a:latin typeface="Arial"/>
              <a:ea typeface="Noto Sans CJK SC"/>
            </a:endParaRPr>
          </a:p>
          <a:p>
            <a:pPr marL="432000" indent="-324000">
              <a:lnSpc>
                <a:spcPct val="100000"/>
              </a:lnSpc>
              <a:spcBef>
                <a:spcPts val="1417"/>
              </a:spcBef>
              <a:buClr>
                <a:srgbClr val="000000"/>
              </a:buClr>
              <a:buSzPct val="45000"/>
              <a:buFont typeface="Wingdings" charset="2"/>
              <a:buChar char=""/>
            </a:pPr>
            <a:r>
              <a:rPr b="0" lang="en-US" sz="1800" spc="-1" strike="noStrike">
                <a:latin typeface="Arial"/>
                <a:ea typeface="Noto Sans CJK SC"/>
              </a:rPr>
              <a:t>Most flights were launched from the KSC LC-39A and </a:t>
            </a:r>
            <a:r>
              <a:rPr b="0" lang="en-US" sz="1800" spc="-1" strike="noStrike">
                <a:latin typeface="Arial"/>
                <a:ea typeface="Noto Sans CJK SC"/>
              </a:rPr>
              <a:t>CCAFS SLC-40 sites in Florida</a:t>
            </a:r>
            <a:endParaRPr b="0" lang="en-US" sz="1800" spc="-1" strike="noStrike">
              <a:latin typeface="Arial"/>
              <a:ea typeface="Noto Sans CJK SC"/>
            </a:endParaRPr>
          </a:p>
          <a:p>
            <a:pPr lvl="1" marL="864000" indent="-324000">
              <a:lnSpc>
                <a:spcPct val="100000"/>
              </a:lnSpc>
              <a:spcBef>
                <a:spcPts val="1417"/>
              </a:spcBef>
              <a:buClr>
                <a:srgbClr val="000000"/>
              </a:buClr>
              <a:buSzPct val="75000"/>
              <a:buFont typeface="Symbol" charset="2"/>
              <a:buChar char=""/>
            </a:pPr>
            <a:r>
              <a:rPr b="0" lang="en-US" sz="1800" spc="-1" strike="noStrike">
                <a:latin typeface="Arial"/>
                <a:ea typeface="Noto Sans CJK SC"/>
              </a:rPr>
              <a:t>KSC LC-39A is the most successful launch site, in terms of recovering the booster rocket</a:t>
            </a:r>
            <a:endParaRPr b="0" lang="en-US" sz="1800" spc="-1" strike="noStrike">
              <a:latin typeface="Arial"/>
              <a:ea typeface="Noto Sans CJK SC"/>
            </a:endParaRPr>
          </a:p>
          <a:p>
            <a:pPr lvl="1" marL="864000" indent="-324000">
              <a:lnSpc>
                <a:spcPct val="100000"/>
              </a:lnSpc>
              <a:spcBef>
                <a:spcPts val="1417"/>
              </a:spcBef>
              <a:buClr>
                <a:srgbClr val="000000"/>
              </a:buClr>
              <a:buSzPct val="75000"/>
              <a:buFont typeface="Symbol" charset="2"/>
              <a:buChar char=""/>
            </a:pPr>
            <a:r>
              <a:rPr b="0" lang="en-US" sz="1800" spc="-1" strike="noStrike">
                <a:latin typeface="Arial"/>
                <a:ea typeface="Noto Sans CJK SC"/>
              </a:rPr>
              <a:t>CCAFS SLC-40 has the lowest success rate of all launch sites</a:t>
            </a:r>
            <a:endParaRPr b="0" lang="en-US" sz="1800" spc="-1" strike="noStrike">
              <a:latin typeface="Arial"/>
              <a:ea typeface="Noto Sans CJK SC"/>
            </a:endParaRPr>
          </a:p>
          <a:p>
            <a:pPr marL="432000" indent="-324000">
              <a:lnSpc>
                <a:spcPct val="100000"/>
              </a:lnSpc>
              <a:spcBef>
                <a:spcPts val="1417"/>
              </a:spcBef>
              <a:buClr>
                <a:srgbClr val="000000"/>
              </a:buClr>
              <a:buSzPct val="45000"/>
              <a:buFont typeface="Wingdings" charset="2"/>
              <a:buChar char=""/>
            </a:pPr>
            <a:r>
              <a:rPr b="0" lang="en-US" sz="1800" spc="-1" strike="noStrike">
                <a:latin typeface="Arial"/>
              </a:rPr>
              <a:t>Launches with higher payload mass had greater success compared to lower mass launches</a:t>
            </a:r>
            <a:endParaRPr b="0" lang="en-US" sz="1800" spc="-1" strike="noStrike">
              <a:latin typeface="Arial"/>
              <a:ea typeface="Noto Sans CJK SC"/>
            </a:endParaRPr>
          </a:p>
          <a:p>
            <a:pPr lvl="1" marL="864000" indent="-324000">
              <a:lnSpc>
                <a:spcPct val="100000"/>
              </a:lnSpc>
              <a:spcBef>
                <a:spcPts val="1417"/>
              </a:spcBef>
              <a:buClr>
                <a:srgbClr val="000000"/>
              </a:buClr>
              <a:buSzPct val="75000"/>
              <a:buFont typeface="Symbol" charset="2"/>
              <a:buChar char=""/>
            </a:pPr>
            <a:r>
              <a:rPr b="0" lang="en-US" sz="1800" spc="-1" strike="noStrike">
                <a:latin typeface="Arial"/>
              </a:rPr>
              <a:t>Not many launches between 8,000 – 14,000 kg range</a:t>
            </a:r>
            <a:endParaRPr b="0" lang="en-US" sz="1800" spc="-1" strike="noStrike">
              <a:latin typeface="Arial"/>
              <a:ea typeface="Noto Sans CJK SC"/>
            </a:endParaRPr>
          </a:p>
          <a:p>
            <a:pPr marL="432000" indent="-324000">
              <a:lnSpc>
                <a:spcPct val="100000"/>
              </a:lnSpc>
              <a:spcBef>
                <a:spcPts val="1417"/>
              </a:spcBef>
              <a:buClr>
                <a:srgbClr val="000000"/>
              </a:buClr>
              <a:buSzPct val="45000"/>
              <a:buFont typeface="Wingdings" charset="2"/>
              <a:buChar char=""/>
            </a:pPr>
            <a:r>
              <a:rPr b="0" lang="en-US" sz="1800" spc="-1" strike="noStrike">
                <a:latin typeface="Arial"/>
              </a:rPr>
              <a:t>All launch sites are in coastal regions in the most southern latitudes of the United States</a:t>
            </a:r>
            <a:endParaRPr b="0" lang="en-US" sz="1800" spc="-1" strike="noStrike">
              <a:latin typeface="Arial"/>
              <a:ea typeface="Noto Sans CJK SC"/>
            </a:endParaRPr>
          </a:p>
          <a:p>
            <a:pPr lvl="1" marL="864000" indent="-324000">
              <a:lnSpc>
                <a:spcPct val="100000"/>
              </a:lnSpc>
              <a:spcBef>
                <a:spcPts val="1417"/>
              </a:spcBef>
              <a:buClr>
                <a:srgbClr val="000000"/>
              </a:buClr>
              <a:buSzPct val="75000"/>
              <a:buFont typeface="Symbol" charset="2"/>
              <a:buChar char=""/>
            </a:pPr>
            <a:r>
              <a:rPr b="0" lang="en-US" sz="1800" spc="-1" strike="noStrike">
                <a:latin typeface="Arial"/>
              </a:rPr>
              <a:t>The VAFB SLC-4E site is 1.39 km away from the coast</a:t>
            </a:r>
            <a:endParaRPr b="0" lang="en-US" sz="1800" spc="-1" strike="noStrike">
              <a:latin typeface="Arial"/>
              <a:ea typeface="Noto Sans CJK SC"/>
            </a:endParaRPr>
          </a:p>
          <a:p>
            <a:pPr lvl="1" marL="864000" indent="-324000">
              <a:lnSpc>
                <a:spcPct val="100000"/>
              </a:lnSpc>
              <a:spcBef>
                <a:spcPts val="1417"/>
              </a:spcBef>
              <a:buClr>
                <a:srgbClr val="000000"/>
              </a:buClr>
              <a:buSzPct val="75000"/>
              <a:buFont typeface="Symbol" charset="2"/>
              <a:buChar char=""/>
            </a:pPr>
            <a:r>
              <a:rPr b="0" lang="en-US" sz="1800" spc="-1" strike="noStrike">
                <a:latin typeface="Arial"/>
              </a:rPr>
              <a:t>The site is even closer to the railroad which it likely uses to move rocket components</a:t>
            </a:r>
            <a:endParaRPr b="0" lang="en-US" sz="1800" spc="-1" strike="noStrike">
              <a:latin typeface="Arial"/>
              <a:ea typeface="Noto Sans CJK SC"/>
            </a:endParaRPr>
          </a:p>
          <a:p>
            <a:pPr lvl="1" marL="864000" indent="-324000">
              <a:lnSpc>
                <a:spcPct val="100000"/>
              </a:lnSpc>
              <a:spcBef>
                <a:spcPts val="1417"/>
              </a:spcBef>
              <a:buClr>
                <a:srgbClr val="000000"/>
              </a:buClr>
              <a:buSzPct val="75000"/>
              <a:buFont typeface="Symbol" charset="2"/>
              <a:buChar char=""/>
            </a:pPr>
            <a:r>
              <a:rPr b="0" lang="en-US" sz="1800" spc="-1" strike="noStrike">
                <a:latin typeface="Arial"/>
              </a:rPr>
              <a:t>Public structures are farther from the site likely for safety like highways and cities</a:t>
            </a:r>
            <a:endParaRPr b="0" lang="en-US" sz="1800" spc="-1" strike="noStrike">
              <a:latin typeface="Arial"/>
              <a:ea typeface="Noto Sans CJK SC"/>
            </a:endParaRPr>
          </a:p>
          <a:p>
            <a:pPr marL="432000" indent="-324000">
              <a:lnSpc>
                <a:spcPct val="100000"/>
              </a:lnSpc>
              <a:spcBef>
                <a:spcPts val="1417"/>
              </a:spcBef>
              <a:buClr>
                <a:srgbClr val="000000"/>
              </a:buClr>
              <a:buSzPct val="45000"/>
              <a:buFont typeface="Wingdings" charset="2"/>
              <a:buChar char=""/>
            </a:pPr>
            <a:r>
              <a:rPr b="0" lang="en-US" sz="1800" spc="-1" strike="noStrike">
                <a:latin typeface="Arial"/>
              </a:rPr>
              <a:t>The v1.1 booster was very unsuccessful while the booster FT was much more successful</a:t>
            </a:r>
            <a:endParaRPr b="0" lang="en-US" sz="1800" spc="-1" strike="noStrike">
              <a:latin typeface="Arial"/>
              <a:ea typeface="Noto Sans CJK SC"/>
            </a:endParaRPr>
          </a:p>
          <a:p>
            <a:pPr marL="432000" indent="-324000">
              <a:lnSpc>
                <a:spcPct val="100000"/>
              </a:lnSpc>
              <a:spcBef>
                <a:spcPts val="1417"/>
              </a:spcBef>
              <a:buClr>
                <a:srgbClr val="000000"/>
              </a:buClr>
              <a:buSzPct val="45000"/>
              <a:buFont typeface="Wingdings" charset="2"/>
              <a:buChar char=""/>
            </a:pPr>
            <a:r>
              <a:rPr b="0" lang="en-US" sz="1800" spc="-1" strike="noStrike">
                <a:latin typeface="Arial"/>
              </a:rPr>
              <a:t>All predictive methods resulted in a R</a:t>
            </a:r>
            <a:r>
              <a:rPr b="0" lang="en-US" sz="1800" spc="-1" strike="noStrike" baseline="33000">
                <a:latin typeface="Arial"/>
              </a:rPr>
              <a:t>2</a:t>
            </a:r>
            <a:r>
              <a:rPr b="0" lang="en-US" sz="1800" spc="-1" strike="noStrike">
                <a:latin typeface="Arial"/>
              </a:rPr>
              <a:t> score of 0.833 except for the decision tree method which resulted in a score of 0.778</a:t>
            </a:r>
            <a:endParaRPr b="0" lang="en-US" sz="1800" spc="-1" strike="noStrike">
              <a:latin typeface="Arial"/>
              <a:ea typeface="Noto Sans CJK SC"/>
            </a:endParaRPr>
          </a:p>
          <a:p>
            <a:pPr lvl="1" marL="864000" indent="-324000">
              <a:lnSpc>
                <a:spcPct val="100000"/>
              </a:lnSpc>
              <a:spcBef>
                <a:spcPts val="1417"/>
              </a:spcBef>
              <a:buClr>
                <a:srgbClr val="000000"/>
              </a:buClr>
              <a:buSzPct val="75000"/>
              <a:buFont typeface="Symbol" charset="2"/>
              <a:buChar char=""/>
            </a:pPr>
            <a:r>
              <a:rPr b="0" lang="en-US" sz="1800" spc="-1" strike="noStrike">
                <a:latin typeface="Arial"/>
                <a:ea typeface="Noto Sans CJK SC"/>
              </a:rPr>
              <a:t>The model accurately labels each successful landing with a high </a:t>
            </a:r>
            <a:r>
              <a:rPr b="0" lang="en-US" sz="1800" spc="-1" strike="noStrike">
                <a:latin typeface="Arial"/>
                <a:ea typeface="Noto Sans CJK SC"/>
              </a:rPr>
              <a:t>sensitivity</a:t>
            </a:r>
            <a:r>
              <a:rPr b="0" lang="en-US" sz="1800" spc="-1" strike="noStrike">
                <a:latin typeface="Arial"/>
                <a:ea typeface="Noto Sans CJK SC"/>
              </a:rPr>
              <a:t> of 100%</a:t>
            </a:r>
            <a:endParaRPr b="0" lang="en-US" sz="1800" spc="-1" strike="noStrike">
              <a:latin typeface="Arial"/>
              <a:ea typeface="Noto Sans CJK SC"/>
            </a:endParaRPr>
          </a:p>
          <a:p>
            <a:pPr lvl="1" marL="864000" indent="-324000">
              <a:lnSpc>
                <a:spcPct val="100000"/>
              </a:lnSpc>
              <a:spcBef>
                <a:spcPts val="1417"/>
              </a:spcBef>
              <a:buClr>
                <a:srgbClr val="000000"/>
              </a:buClr>
              <a:buSzPct val="75000"/>
              <a:buFont typeface="Symbol" charset="2"/>
              <a:buChar char=""/>
            </a:pPr>
            <a:r>
              <a:rPr b="0" lang="en-US" sz="1800" spc="-1" strike="noStrike">
                <a:latin typeface="Arial"/>
              </a:rPr>
              <a:t>The model labeled 3 launches that did not land as landing successfully which are false positives</a:t>
            </a:r>
            <a:endParaRPr b="0" lang="en-US" sz="1800" spc="-1" strike="noStrike">
              <a:latin typeface="Arial"/>
              <a:ea typeface="Noto Sans CJK SC"/>
            </a:endParaRPr>
          </a:p>
          <a:p>
            <a:pPr lvl="2" marL="1296000" indent="-288000">
              <a:lnSpc>
                <a:spcPct val="100000"/>
              </a:lnSpc>
              <a:spcBef>
                <a:spcPts val="1417"/>
              </a:spcBef>
              <a:buClr>
                <a:srgbClr val="000000"/>
              </a:buClr>
              <a:buSzPct val="45000"/>
              <a:buFont typeface="Wingdings" charset="2"/>
              <a:buChar char=""/>
            </a:pPr>
            <a:r>
              <a:rPr b="0" lang="en-US" sz="1800" spc="-1" strike="noStrike">
                <a:latin typeface="Arial"/>
                <a:ea typeface="Noto Sans CJK SC"/>
              </a:rPr>
              <a:t>The model’s </a:t>
            </a:r>
            <a:r>
              <a:rPr b="0" lang="en-US" sz="1800" spc="-1" strike="noStrike">
                <a:latin typeface="Arial"/>
                <a:ea typeface="Noto Sans CJK SC"/>
              </a:rPr>
              <a:t>specificity</a:t>
            </a:r>
            <a:r>
              <a:rPr b="0" lang="en-US" sz="1800" spc="-1" strike="noStrike">
                <a:latin typeface="Arial"/>
                <a:ea typeface="Noto Sans CJK SC"/>
              </a:rPr>
              <a:t> is 50%</a:t>
            </a:r>
            <a:endParaRPr b="0" lang="en-US" sz="1800" spc="-1" strike="noStrike">
              <a:latin typeface="Arial"/>
              <a:ea typeface="Noto Sans CJK SC"/>
            </a:endParaRPr>
          </a:p>
        </p:txBody>
      </p:sp>
      <p:sp>
        <p:nvSpPr>
          <p:cNvPr id="256"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Results</a:t>
            </a:r>
            <a:endParaRPr b="0" lang="en-US" sz="4000" spc="-1" strike="noStrike">
              <a:latin typeface="Arial"/>
            </a:endParaRPr>
          </a:p>
        </p:txBody>
      </p:sp>
      <p:sp>
        <p:nvSpPr>
          <p:cNvPr id="2" name="PlaceHolder 1"/>
          <p:cNvSpPr>
            <a:spLocks noGrp="1"/>
          </p:cNvSpPr>
          <p:nvPr>
            <p:ph type="sldNum" idx="2"/>
          </p:nvPr>
        </p:nvSpPr>
        <p:spPr/>
        <p:txBody>
          <a:bodyPr/>
          <a:p>
            <a:fld id="{55D59914-07D1-461C-9520-D977DD4EE5BA}" type="slidenum">
              <a:t>15</a:t>
            </a:fld>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57" name="TextBox 1"/>
          <p:cNvSpPr/>
          <p:nvPr/>
        </p:nvSpPr>
        <p:spPr>
          <a:xfrm>
            <a:off x="703800" y="252972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ea typeface="DejaVu Sans"/>
              </a:rPr>
              <a:t>Section 2</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58" name="PlaceHolder 1"/>
          <p:cNvSpPr>
            <a:spLocks noGrp="1"/>
          </p:cNvSpPr>
          <p:nvPr>
            <p:ph/>
          </p:nvPr>
        </p:nvSpPr>
        <p:spPr>
          <a:xfrm>
            <a:off x="864720" y="4684320"/>
            <a:ext cx="10365120" cy="936720"/>
          </a:xfrm>
          <a:prstGeom prst="rect">
            <a:avLst/>
          </a:prstGeom>
          <a:noFill/>
          <a:ln w="0">
            <a:noFill/>
          </a:ln>
        </p:spPr>
        <p:txBody>
          <a:bodyPr lIns="90000" rIns="90000" tIns="45000" bIns="45000" anchor="t">
            <a:normAutofit fontScale="89000"/>
          </a:bodyPr>
          <a:p>
            <a:pPr marL="228600" indent="-228600">
              <a:lnSpc>
                <a:spcPct val="90000"/>
              </a:lnSpc>
              <a:spcBef>
                <a:spcPts val="1400"/>
              </a:spcBef>
              <a:buClr>
                <a:srgbClr val="292929"/>
              </a:buClr>
              <a:buFont typeface="Arial"/>
              <a:buChar char="•"/>
            </a:pP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ea typeface="Noto Sans CJK SC"/>
              </a:rPr>
              <a:t>The scatter plot indicates that most flights were at the CCAFS SLC 40 and KSC LC 39A sites. It </a:t>
            </a:r>
            <a:r>
              <a:rPr b="0" lang="en-US" sz="1800" spc="-1" strike="noStrike">
                <a:latin typeface="Arial"/>
                <a:ea typeface="Noto Sans CJK SC"/>
              </a:rPr>
              <a:t>also demonstrates that later launches were more successful than earlier launches.</a:t>
            </a:r>
            <a:endParaRPr b="0" lang="en-US" sz="1800" spc="-1" strike="noStrike">
              <a:latin typeface="Arial"/>
            </a:endParaRPr>
          </a:p>
        </p:txBody>
      </p:sp>
      <p:sp>
        <p:nvSpPr>
          <p:cNvPr id="259"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Flight Number vs. Launch Site</a:t>
            </a:r>
            <a:endParaRPr b="0" lang="en-US" sz="4000" spc="-1" strike="noStrike">
              <a:latin typeface="Arial"/>
            </a:endParaRPr>
          </a:p>
        </p:txBody>
      </p:sp>
      <p:sp>
        <p:nvSpPr>
          <p:cNvPr id="260" name=""/>
          <p:cNvSpPr/>
          <p:nvPr/>
        </p:nvSpPr>
        <p:spPr>
          <a:xfrm>
            <a:off x="6027120" y="3303000"/>
            <a:ext cx="180000" cy="231840"/>
          </a:xfrm>
          <a:prstGeom prst="rect">
            <a:avLst/>
          </a:prstGeom>
          <a:noFill/>
          <a:ln w="0">
            <a:noFill/>
          </a:ln>
        </p:spPr>
        <p:style>
          <a:lnRef idx="0"/>
          <a:fillRef idx="0"/>
          <a:effectRef idx="0"/>
          <a:fontRef idx="minor"/>
        </p:style>
      </p:sp>
      <p:pic>
        <p:nvPicPr>
          <p:cNvPr id="261" name="" descr=""/>
          <p:cNvPicPr/>
          <p:nvPr/>
        </p:nvPicPr>
        <p:blipFill>
          <a:blip r:embed="rId2"/>
          <a:srcRect l="35420" t="33462" r="3893" b="40495"/>
          <a:stretch/>
        </p:blipFill>
        <p:spPr>
          <a:xfrm>
            <a:off x="1513440" y="1440360"/>
            <a:ext cx="9163440" cy="2979000"/>
          </a:xfrm>
          <a:prstGeom prst="rect">
            <a:avLst/>
          </a:prstGeom>
          <a:ln w="0">
            <a:noFill/>
          </a:ln>
        </p:spPr>
      </p:pic>
      <p:sp>
        <p:nvSpPr>
          <p:cNvPr id="3" name="PlaceHolder 2"/>
          <p:cNvSpPr>
            <a:spLocks noGrp="1"/>
          </p:cNvSpPr>
          <p:nvPr>
            <p:ph type="sldNum" idx="2"/>
          </p:nvPr>
        </p:nvSpPr>
        <p:spPr/>
        <p:txBody>
          <a:bodyPr/>
          <a:p>
            <a:fld id="{6AF51DE6-8CD4-4508-9F4A-07629E0D1E1C}" type="slidenum">
              <a:t>17</a:t>
            </a:fld>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62" name="PlaceHolder 1"/>
          <p:cNvSpPr>
            <a:spLocks noGrp="1"/>
          </p:cNvSpPr>
          <p:nvPr>
            <p:ph/>
          </p:nvPr>
        </p:nvSpPr>
        <p:spPr>
          <a:xfrm>
            <a:off x="769680" y="4949280"/>
            <a:ext cx="10223640" cy="1374840"/>
          </a:xfrm>
          <a:prstGeom prst="rect">
            <a:avLst/>
          </a:prstGeom>
          <a:noFill/>
          <a:ln w="0">
            <a:noFill/>
          </a:ln>
        </p:spPr>
        <p:txBody>
          <a:bodyPr lIns="90000" rIns="90000" tIns="45000" bIns="45000" anchor="t">
            <a:normAutofit/>
          </a:bodyPr>
          <a:p>
            <a:pPr marL="228600" indent="-228600">
              <a:lnSpc>
                <a:spcPct val="90000"/>
              </a:lnSpc>
              <a:spcBef>
                <a:spcPts val="1400"/>
              </a:spcBef>
              <a:buClr>
                <a:srgbClr val="292929"/>
              </a:buClr>
              <a:buFont typeface="Arial"/>
              <a:buChar char="•"/>
            </a:pP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ea typeface="Noto Sans CJK SC"/>
              </a:rPr>
              <a:t>There were very few launches around the 8,000-14,000 kg mass range. Although there are less of them the higher mass launches had a higher success rate than lower mass launches. </a:t>
            </a:r>
            <a:endParaRPr b="0" lang="en-US" sz="1800" spc="-1" strike="noStrike">
              <a:latin typeface="Arial"/>
            </a:endParaRPr>
          </a:p>
        </p:txBody>
      </p:sp>
      <p:sp>
        <p:nvSpPr>
          <p:cNvPr id="263"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Payload vs. Launch Site</a:t>
            </a:r>
            <a:endParaRPr b="0" lang="en-US" sz="4000" spc="-1" strike="noStrike">
              <a:latin typeface="Arial"/>
            </a:endParaRPr>
          </a:p>
        </p:txBody>
      </p:sp>
      <p:pic>
        <p:nvPicPr>
          <p:cNvPr id="264" name="" descr=""/>
          <p:cNvPicPr/>
          <p:nvPr/>
        </p:nvPicPr>
        <p:blipFill>
          <a:blip r:embed="rId2"/>
          <a:srcRect l="35322" t="35005" r="3732" b="39279"/>
          <a:stretch/>
        </p:blipFill>
        <p:spPr>
          <a:xfrm>
            <a:off x="1257840" y="1485720"/>
            <a:ext cx="9675000" cy="3092760"/>
          </a:xfrm>
          <a:prstGeom prst="rect">
            <a:avLst/>
          </a:prstGeom>
          <a:ln w="0">
            <a:noFill/>
          </a:ln>
        </p:spPr>
      </p:pic>
      <p:sp>
        <p:nvSpPr>
          <p:cNvPr id="3" name="PlaceHolder 2"/>
          <p:cNvSpPr>
            <a:spLocks noGrp="1"/>
          </p:cNvSpPr>
          <p:nvPr>
            <p:ph type="sldNum" idx="2"/>
          </p:nvPr>
        </p:nvSpPr>
        <p:spPr/>
        <p:txBody>
          <a:bodyPr/>
          <a:p>
            <a:fld id="{07B8BF23-7B98-44C2-8D89-D14D1C1393C2}" type="slidenum">
              <a:t>18</a:t>
            </a:fld>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65" name="PlaceHolder 1"/>
          <p:cNvSpPr>
            <a:spLocks noGrp="1"/>
          </p:cNvSpPr>
          <p:nvPr>
            <p:ph/>
          </p:nvPr>
        </p:nvSpPr>
        <p:spPr>
          <a:xfrm>
            <a:off x="769680" y="2082240"/>
            <a:ext cx="3931200" cy="3810600"/>
          </a:xfrm>
          <a:prstGeom prst="rect">
            <a:avLst/>
          </a:prstGeom>
          <a:noFill/>
          <a:ln w="0">
            <a:noFill/>
          </a:ln>
        </p:spPr>
        <p:txBody>
          <a:bodyPr lIns="90000" rIns="90000" tIns="45000" bIns="45000" anchor="t">
            <a:normAutofit fontScale="48000"/>
          </a:bodyPr>
          <a:p>
            <a:pPr marL="432000" indent="-324000">
              <a:spcBef>
                <a:spcPts val="1417"/>
              </a:spcBef>
              <a:buClr>
                <a:srgbClr val="000000"/>
              </a:buClr>
              <a:buSzPct val="45000"/>
              <a:buFont typeface="Wingdings" charset="2"/>
              <a:buChar char=""/>
            </a:pPr>
            <a:r>
              <a:rPr b="0" lang="en-US" sz="3200" spc="-1" strike="noStrike">
                <a:latin typeface="Arial"/>
              </a:rPr>
              <a:t>SpaceX has sent many </a:t>
            </a:r>
            <a:r>
              <a:rPr b="0" lang="en-US" sz="3200" spc="-1" strike="noStrike">
                <a:latin typeface="Arial"/>
              </a:rPr>
              <a:t>missions to GTO and ISS. </a:t>
            </a:r>
            <a:r>
              <a:rPr b="0" lang="en-US" sz="3200" spc="-1" strike="noStrike">
                <a:latin typeface="Arial"/>
              </a:rPr>
              <a:t>Their success rate is better </a:t>
            </a:r>
            <a:r>
              <a:rPr b="0" lang="en-US" sz="3200" spc="-1" strike="noStrike">
                <a:latin typeface="Arial"/>
              </a:rPr>
              <a:t>than 50%.</a:t>
            </a:r>
            <a:endParaRPr b="0" lang="en-US" sz="3200" spc="-1" strike="noStrike">
              <a:latin typeface="Arial"/>
            </a:endParaRPr>
          </a:p>
          <a:p>
            <a:pPr marL="432000" indent="-324000">
              <a:spcBef>
                <a:spcPts val="1417"/>
              </a:spcBef>
              <a:buClr>
                <a:srgbClr val="000000"/>
              </a:buClr>
              <a:buSzPct val="45000"/>
              <a:buFont typeface="Wingdings" charset="2"/>
              <a:buChar char=""/>
            </a:pPr>
            <a:r>
              <a:rPr b="0" lang="en-US" sz="3200" spc="-1" strike="noStrike">
                <a:latin typeface="Arial"/>
              </a:rPr>
              <a:t>LEO and MEO are </a:t>
            </a:r>
            <a:r>
              <a:rPr b="0" lang="en-US" sz="3200" spc="-1" strike="noStrike">
                <a:latin typeface="Arial"/>
              </a:rPr>
              <a:t>commonly used for </a:t>
            </a:r>
            <a:r>
              <a:rPr b="0" lang="en-US" sz="3200" spc="-1" strike="noStrike">
                <a:latin typeface="Arial"/>
              </a:rPr>
              <a:t>telecommunication satellites </a:t>
            </a:r>
            <a:r>
              <a:rPr b="0" lang="en-US" sz="3200" spc="-1" strike="noStrike">
                <a:latin typeface="Arial"/>
              </a:rPr>
              <a:t>Their likely the most used for </a:t>
            </a:r>
            <a:r>
              <a:rPr b="0" lang="en-US" sz="3200" spc="-1" strike="noStrike">
                <a:latin typeface="Arial"/>
              </a:rPr>
              <a:t>commercial projects and </a:t>
            </a:r>
            <a:r>
              <a:rPr b="0" lang="en-US" sz="3200" spc="-1" strike="noStrike">
                <a:latin typeface="Arial"/>
              </a:rPr>
              <a:t>have a mixed success rate.</a:t>
            </a:r>
            <a:endParaRPr b="0" lang="en-US" sz="3200" spc="-1" strike="noStrike">
              <a:latin typeface="Arial"/>
            </a:endParaRPr>
          </a:p>
          <a:p>
            <a:pPr marL="432000" indent="-324000">
              <a:spcBef>
                <a:spcPts val="1417"/>
              </a:spcBef>
              <a:buClr>
                <a:srgbClr val="000000"/>
              </a:buClr>
              <a:buSzPct val="45000"/>
              <a:buFont typeface="Wingdings" charset="2"/>
              <a:buChar char=""/>
            </a:pPr>
            <a:r>
              <a:rPr b="0" lang="en-US" sz="3200" spc="-1" strike="noStrike">
                <a:latin typeface="Arial"/>
              </a:rPr>
              <a:t>GEO launches were </a:t>
            </a:r>
            <a:r>
              <a:rPr b="0" lang="en-US" sz="3200" spc="-1" strike="noStrike">
                <a:latin typeface="Arial"/>
              </a:rPr>
              <a:t>completely successful and </a:t>
            </a:r>
            <a:r>
              <a:rPr b="0" lang="en-US" sz="3200" spc="-1" strike="noStrike">
                <a:latin typeface="Arial"/>
              </a:rPr>
              <a:t>can be used for </a:t>
            </a:r>
            <a:r>
              <a:rPr b="0" lang="en-US" sz="3200" spc="-1" strike="noStrike">
                <a:latin typeface="Arial"/>
              </a:rPr>
              <a:t>telecommunications and </a:t>
            </a:r>
            <a:r>
              <a:rPr b="0" lang="en-US" sz="3200" spc="-1" strike="noStrike">
                <a:latin typeface="Arial"/>
              </a:rPr>
              <a:t>observation. If the satellite </a:t>
            </a:r>
            <a:r>
              <a:rPr b="0" lang="en-US" sz="3200" spc="-1" strike="noStrike">
                <a:latin typeface="Arial"/>
              </a:rPr>
              <a:t>can function at a GEO orbit </a:t>
            </a:r>
            <a:r>
              <a:rPr b="0" lang="en-US" sz="3200" spc="-1" strike="noStrike">
                <a:latin typeface="Arial"/>
              </a:rPr>
              <a:t>instead of LEO or MEO, it </a:t>
            </a:r>
            <a:r>
              <a:rPr b="0" lang="en-US" sz="3200" spc="-1" strike="noStrike">
                <a:latin typeface="Arial"/>
              </a:rPr>
              <a:t>may be advantageous for </a:t>
            </a:r>
            <a:r>
              <a:rPr b="0" lang="en-US" sz="3200" spc="-1" strike="noStrike">
                <a:latin typeface="Arial"/>
              </a:rPr>
              <a:t>SpaceX to launch to GEO </a:t>
            </a:r>
            <a:r>
              <a:rPr b="0" lang="en-US" sz="3200" spc="-1" strike="noStrike">
                <a:latin typeface="Arial"/>
              </a:rPr>
              <a:t>since their booster recovery </a:t>
            </a:r>
            <a:r>
              <a:rPr b="0" lang="en-US" sz="3200" spc="-1" strike="noStrike">
                <a:latin typeface="Arial"/>
              </a:rPr>
              <a:t>rate is 100%</a:t>
            </a:r>
            <a:endParaRPr b="0" lang="en-US" sz="3200" spc="-1" strike="noStrike">
              <a:latin typeface="Arial"/>
            </a:endParaRPr>
          </a:p>
        </p:txBody>
      </p:sp>
      <p:sp>
        <p:nvSpPr>
          <p:cNvPr id="266"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Orbit Type vs. Success Rate</a:t>
            </a:r>
            <a:endParaRPr b="0" lang="en-US" sz="4000" spc="-1" strike="noStrike">
              <a:latin typeface="Arial"/>
            </a:endParaRPr>
          </a:p>
        </p:txBody>
      </p:sp>
      <p:pic>
        <p:nvPicPr>
          <p:cNvPr id="267" name="" descr=""/>
          <p:cNvPicPr/>
          <p:nvPr/>
        </p:nvPicPr>
        <p:blipFill>
          <a:blip r:embed="rId2"/>
          <a:srcRect l="34703" t="32828" r="33262" b="36465"/>
          <a:stretch/>
        </p:blipFill>
        <p:spPr>
          <a:xfrm>
            <a:off x="5322600" y="1526760"/>
            <a:ext cx="6000480" cy="4361400"/>
          </a:xfrm>
          <a:prstGeom prst="rect">
            <a:avLst/>
          </a:prstGeom>
          <a:ln w="0">
            <a:noFill/>
          </a:ln>
        </p:spPr>
      </p:pic>
      <p:sp>
        <p:nvSpPr>
          <p:cNvPr id="3" name="PlaceHolder 2"/>
          <p:cNvSpPr>
            <a:spLocks noGrp="1"/>
          </p:cNvSpPr>
          <p:nvPr>
            <p:ph type="sldNum" idx="2"/>
          </p:nvPr>
        </p:nvSpPr>
        <p:spPr/>
        <p:txBody>
          <a:bodyPr/>
          <a:p>
            <a:fld id="{EDB7E76A-1949-436E-B140-DD24FBCCA154}" type="slidenum">
              <a:t>19</a:t>
            </a:fld>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6" name="PlaceHolder 1"/>
          <p:cNvSpPr>
            <a:spLocks noGrp="1"/>
          </p:cNvSpPr>
          <p:nvPr>
            <p:ph type="sldNum" idx="10"/>
          </p:nvPr>
        </p:nvSpPr>
        <p:spPr>
          <a:xfrm>
            <a:off x="8714520" y="6025680"/>
            <a:ext cx="2742120" cy="400680"/>
          </a:xfrm>
          <a:prstGeom prst="rect">
            <a:avLst/>
          </a:prstGeom>
          <a:noFill/>
          <a:ln w="0">
            <a:noFill/>
          </a:ln>
        </p:spPr>
        <p:txBody>
          <a:bodyPr lIns="90000" rIns="90000" tIns="45000" bIns="45000" anchor="ctr">
            <a:normAutofit/>
          </a:bodyPr>
          <a:lstStyle>
            <a:lvl1pPr algn="r">
              <a:lnSpc>
                <a:spcPct val="100000"/>
              </a:lnSpc>
              <a:buNone/>
              <a:defRPr b="0" lang="en-US" sz="1600" spc="-1" strike="noStrike">
                <a:solidFill>
                  <a:srgbClr val="1c7ddb"/>
                </a:solidFill>
                <a:latin typeface="Abadi"/>
              </a:defRPr>
            </a:lvl1pPr>
          </a:lstStyle>
          <a:p>
            <a:pPr algn="r">
              <a:lnSpc>
                <a:spcPct val="100000"/>
              </a:lnSpc>
              <a:buNone/>
            </a:pPr>
            <a:fld id="{3EE69218-3136-4E9B-82C2-7051BEEAE0F2}" type="slidenum">
              <a:rPr b="0" lang="en-US" sz="1600" spc="-1" strike="noStrike">
                <a:solidFill>
                  <a:srgbClr val="1c7ddb"/>
                </a:solidFill>
                <a:latin typeface="Abadi"/>
              </a:rPr>
              <a:t>2</a:t>
            </a:fld>
            <a:endParaRPr b="0" lang="en-US" sz="1600" spc="-1" strike="noStrike">
              <a:latin typeface="Times New Roman"/>
            </a:endParaRPr>
          </a:p>
        </p:txBody>
      </p:sp>
      <p:sp>
        <p:nvSpPr>
          <p:cNvPr id="167" name="Content Placeholder 2"/>
          <p:cNvSpPr/>
          <p:nvPr/>
        </p:nvSpPr>
        <p:spPr>
          <a:xfrm>
            <a:off x="958320" y="2113200"/>
            <a:ext cx="5166000" cy="3319920"/>
          </a:xfrm>
          <a:prstGeom prst="rect">
            <a:avLst/>
          </a:prstGeom>
          <a:noFill/>
          <a:ln w="0">
            <a:noFill/>
          </a:ln>
        </p:spPr>
        <p:style>
          <a:lnRef idx="0"/>
          <a:fillRef idx="0"/>
          <a:effectRef idx="0"/>
          <a:fontRef idx="minor"/>
        </p:style>
        <p:txBody>
          <a:bodyPr lIns="90000" rIns="90000" tIns="45000" bIns="45000" anchor="t">
            <a:normAutofit/>
          </a:bodyPr>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Abstract</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Introduction</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Methodology</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Results</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Conclusion</a:t>
            </a:r>
            <a:endParaRPr b="0" lang="en-US" sz="1800" spc="-1" strike="noStrike">
              <a:latin typeface="Arial"/>
            </a:endParaRPr>
          </a:p>
        </p:txBody>
      </p:sp>
      <p:sp>
        <p:nvSpPr>
          <p:cNvPr id="168"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Outline</a:t>
            </a:r>
            <a:endParaRPr b="0" lang="en-US" sz="40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68" name="PlaceHolder 1"/>
          <p:cNvSpPr>
            <a:spLocks noGrp="1"/>
          </p:cNvSpPr>
          <p:nvPr>
            <p:ph/>
          </p:nvPr>
        </p:nvSpPr>
        <p:spPr>
          <a:xfrm>
            <a:off x="572400" y="5117400"/>
            <a:ext cx="10508040" cy="1157040"/>
          </a:xfrm>
          <a:prstGeom prst="rect">
            <a:avLst/>
          </a:prstGeom>
          <a:noFill/>
          <a:ln w="0">
            <a:noFill/>
          </a:ln>
        </p:spPr>
        <p:txBody>
          <a:bodyPr lIns="90000" rIns="90000" tIns="45000" bIns="45000" anchor="t">
            <a:normAutofit/>
          </a:bodyPr>
          <a:p>
            <a:pPr marL="228600" indent="-228600">
              <a:lnSpc>
                <a:spcPct val="90000"/>
              </a:lnSpc>
              <a:spcBef>
                <a:spcPts val="1400"/>
              </a:spcBef>
              <a:buClr>
                <a:srgbClr val="292929"/>
              </a:buClr>
              <a:buFont typeface="Arial"/>
              <a:buChar char="•"/>
            </a:pPr>
            <a:r>
              <a:rPr b="0" lang="en-US" sz="1800" spc="-1" strike="noStrike">
                <a:latin typeface="Arial"/>
              </a:rPr>
              <a:t>This figure here shows that although the GEO orbit has a 100% success rate, it </a:t>
            </a:r>
            <a:r>
              <a:rPr b="0" lang="en-US" sz="1800" spc="-1" strike="noStrike">
                <a:latin typeface="Arial"/>
              </a:rPr>
              <a:t>has only had one launch.</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ea typeface="Noto Sans CJK SC"/>
              </a:rPr>
              <a:t>This figure also shows that early flights were not sent to HEO, MEO, VLEO, SO, </a:t>
            </a:r>
            <a:r>
              <a:rPr b="0" lang="en-US" sz="1800" spc="-1" strike="noStrike">
                <a:latin typeface="Arial"/>
                <a:ea typeface="Noto Sans CJK SC"/>
              </a:rPr>
              <a:t>and GEO.</a:t>
            </a:r>
            <a:endParaRPr b="0" lang="en-US" sz="1800" spc="-1" strike="noStrike">
              <a:latin typeface="Arial"/>
            </a:endParaRPr>
          </a:p>
        </p:txBody>
      </p:sp>
      <p:sp>
        <p:nvSpPr>
          <p:cNvPr id="269"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Flight Number vs. Orbit Type</a:t>
            </a:r>
            <a:endParaRPr b="0" lang="en-US" sz="4000" spc="-1" strike="noStrike">
              <a:latin typeface="Arial"/>
            </a:endParaRPr>
          </a:p>
        </p:txBody>
      </p:sp>
      <p:pic>
        <p:nvPicPr>
          <p:cNvPr id="270" name="" descr=""/>
          <p:cNvPicPr/>
          <p:nvPr/>
        </p:nvPicPr>
        <p:blipFill>
          <a:blip r:embed="rId2"/>
          <a:srcRect l="34238" t="29923" r="3734" b="44360"/>
          <a:stretch/>
        </p:blipFill>
        <p:spPr>
          <a:xfrm>
            <a:off x="1448640" y="1512360"/>
            <a:ext cx="9293400" cy="2918880"/>
          </a:xfrm>
          <a:prstGeom prst="rect">
            <a:avLst/>
          </a:prstGeom>
          <a:ln w="0">
            <a:noFill/>
          </a:ln>
        </p:spPr>
      </p:pic>
      <p:sp>
        <p:nvSpPr>
          <p:cNvPr id="3" name="PlaceHolder 2"/>
          <p:cNvSpPr>
            <a:spLocks noGrp="1"/>
          </p:cNvSpPr>
          <p:nvPr>
            <p:ph type="sldNum" idx="2"/>
          </p:nvPr>
        </p:nvSpPr>
        <p:spPr/>
        <p:txBody>
          <a:bodyPr/>
          <a:p>
            <a:fld id="{15FC01C0-5327-49D6-8ABF-B65225614C86}" type="slidenum">
              <a:t>20</a:t>
            </a:fld>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71" name="PlaceHolder 1"/>
          <p:cNvSpPr>
            <a:spLocks noGrp="1"/>
          </p:cNvSpPr>
          <p:nvPr>
            <p:ph/>
          </p:nvPr>
        </p:nvSpPr>
        <p:spPr>
          <a:xfrm>
            <a:off x="769680" y="5328720"/>
            <a:ext cx="10323360" cy="914760"/>
          </a:xfrm>
          <a:prstGeom prst="rect">
            <a:avLst/>
          </a:prstGeom>
          <a:noFill/>
          <a:ln w="0">
            <a:noFill/>
          </a:ln>
        </p:spPr>
        <p:txBody>
          <a:bodyPr lIns="90000" rIns="90000" tIns="45000" bIns="45000" anchor="t">
            <a:normAutofit/>
          </a:bodyPr>
          <a:p>
            <a:pPr marL="228600" indent="-228600">
              <a:lnSpc>
                <a:spcPct val="90000"/>
              </a:lnSpc>
              <a:spcBef>
                <a:spcPts val="1400"/>
              </a:spcBef>
              <a:buClr>
                <a:srgbClr val="292929"/>
              </a:buClr>
              <a:buFont typeface="Arial"/>
              <a:buChar char="•"/>
            </a:pPr>
            <a:r>
              <a:rPr b="0" lang="en-US" sz="1800" spc="-1" strike="noStrike">
                <a:latin typeface="Arial"/>
              </a:rPr>
              <a:t>Payloads of similar mass were sent to various orbits, especially on the lower payload mass end.</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ea typeface="Noto Sans CJK SC"/>
              </a:rPr>
              <a:t>It also demonstrates there are few heavy payloads compared to lighter payloads.</a:t>
            </a:r>
            <a:endParaRPr b="0" lang="en-US" sz="1800" spc="-1" strike="noStrike">
              <a:latin typeface="Arial"/>
            </a:endParaRPr>
          </a:p>
        </p:txBody>
      </p:sp>
      <p:sp>
        <p:nvSpPr>
          <p:cNvPr id="272"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Payload vs. Orbit Type</a:t>
            </a:r>
            <a:endParaRPr b="0" lang="en-US" sz="4000" spc="-1" strike="noStrike">
              <a:latin typeface="Arial"/>
            </a:endParaRPr>
          </a:p>
        </p:txBody>
      </p:sp>
      <p:pic>
        <p:nvPicPr>
          <p:cNvPr id="273" name="" descr=""/>
          <p:cNvPicPr/>
          <p:nvPr/>
        </p:nvPicPr>
        <p:blipFill>
          <a:blip r:embed="rId2"/>
          <a:srcRect l="35113" t="36276" r="3805" b="37552"/>
          <a:stretch/>
        </p:blipFill>
        <p:spPr>
          <a:xfrm>
            <a:off x="1015200" y="1506600"/>
            <a:ext cx="10159920" cy="3298320"/>
          </a:xfrm>
          <a:prstGeom prst="rect">
            <a:avLst/>
          </a:prstGeom>
          <a:ln w="0">
            <a:noFill/>
          </a:ln>
        </p:spPr>
      </p:pic>
      <p:sp>
        <p:nvSpPr>
          <p:cNvPr id="3" name="PlaceHolder 2"/>
          <p:cNvSpPr>
            <a:spLocks noGrp="1"/>
          </p:cNvSpPr>
          <p:nvPr>
            <p:ph type="sldNum" idx="2"/>
          </p:nvPr>
        </p:nvSpPr>
        <p:spPr/>
        <p:txBody>
          <a:bodyPr/>
          <a:p>
            <a:fld id="{B7684C7E-3927-4E0D-9EB5-25F955AE0A26}" type="slidenum">
              <a:t>21</a:t>
            </a:fld>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74" name="PlaceHolder 1"/>
          <p:cNvSpPr>
            <a:spLocks noGrp="1"/>
          </p:cNvSpPr>
          <p:nvPr>
            <p:ph/>
          </p:nvPr>
        </p:nvSpPr>
        <p:spPr>
          <a:xfrm>
            <a:off x="769680" y="2069640"/>
            <a:ext cx="3931200" cy="3810600"/>
          </a:xfrm>
          <a:prstGeom prst="rect">
            <a:avLst/>
          </a:prstGeom>
          <a:noFill/>
          <a:ln w="0">
            <a:noFill/>
          </a:ln>
        </p:spPr>
        <p:txBody>
          <a:bodyPr lIns="90000" rIns="90000" tIns="45000" bIns="45000" anchor="t">
            <a:normAutofit/>
          </a:bodyPr>
          <a:p>
            <a:pPr marL="228600" indent="-228600">
              <a:lnSpc>
                <a:spcPct val="90000"/>
              </a:lnSpc>
              <a:spcBef>
                <a:spcPts val="1400"/>
              </a:spcBef>
              <a:buClr>
                <a:srgbClr val="292929"/>
              </a:buClr>
              <a:buFont typeface="Arial"/>
              <a:buChar char="•"/>
            </a:pPr>
            <a:r>
              <a:rPr b="0" lang="en-US" sz="1800" spc="-1" strike="noStrike">
                <a:latin typeface="Arial"/>
                <a:ea typeface="Noto Sans CJK SC"/>
              </a:rPr>
              <a:t>The SpaceX project improved from year to year starting in 2013 up until 2020.</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ea typeface="Noto Sans CJK SC"/>
              </a:rPr>
              <a:t>The first 3 years of launches were completely unsuccessful.</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ea typeface="Noto Sans CJK SC"/>
              </a:rPr>
              <a:t>There is a significant dip in result during 2018.</a:t>
            </a:r>
            <a:endParaRPr b="0" lang="en-US" sz="1800" spc="-1" strike="noStrike">
              <a:latin typeface="Arial"/>
            </a:endParaRPr>
          </a:p>
        </p:txBody>
      </p:sp>
      <p:sp>
        <p:nvSpPr>
          <p:cNvPr id="275"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Launch Success Yearly Trend</a:t>
            </a:r>
            <a:endParaRPr b="0" lang="en-US" sz="4000" spc="-1" strike="noStrike">
              <a:latin typeface="Arial"/>
            </a:endParaRPr>
          </a:p>
        </p:txBody>
      </p:sp>
      <p:pic>
        <p:nvPicPr>
          <p:cNvPr id="276" name="" descr=""/>
          <p:cNvPicPr/>
          <p:nvPr/>
        </p:nvPicPr>
        <p:blipFill>
          <a:blip r:embed="rId2"/>
          <a:srcRect l="34839" t="29654" r="33056" b="39641"/>
          <a:stretch/>
        </p:blipFill>
        <p:spPr>
          <a:xfrm>
            <a:off x="5733000" y="1592640"/>
            <a:ext cx="5546520" cy="4022280"/>
          </a:xfrm>
          <a:prstGeom prst="rect">
            <a:avLst/>
          </a:prstGeom>
          <a:ln w="0">
            <a:noFill/>
          </a:ln>
        </p:spPr>
      </p:pic>
      <p:sp>
        <p:nvSpPr>
          <p:cNvPr id="3" name="PlaceHolder 2"/>
          <p:cNvSpPr>
            <a:spLocks noGrp="1"/>
          </p:cNvSpPr>
          <p:nvPr>
            <p:ph type="sldNum" idx="2"/>
          </p:nvPr>
        </p:nvSpPr>
        <p:spPr/>
        <p:txBody>
          <a:bodyPr/>
          <a:p>
            <a:fld id="{7A0E69A0-98CB-4954-BABE-10E6726FA8EE}" type="slidenum">
              <a:t>22</a:t>
            </a:fld>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77" name="PlaceHolder 1"/>
          <p:cNvSpPr>
            <a:spLocks noGrp="1"/>
          </p:cNvSpPr>
          <p:nvPr>
            <p:ph/>
          </p:nvPr>
        </p:nvSpPr>
        <p:spPr>
          <a:xfrm>
            <a:off x="769680" y="1825560"/>
            <a:ext cx="9744480" cy="4350240"/>
          </a:xfrm>
          <a:prstGeom prst="rect">
            <a:avLst/>
          </a:prstGeom>
          <a:noFill/>
          <a:ln w="0">
            <a:noFill/>
          </a:ln>
        </p:spPr>
        <p:txBody>
          <a:bodyPr lIns="90000" rIns="90000" tIns="45000" bIns="45000" anchor="t">
            <a:normAutofit/>
          </a:bodyPr>
          <a:p>
            <a:pPr marL="228600" indent="-228600">
              <a:lnSpc>
                <a:spcPct val="90000"/>
              </a:lnSpc>
              <a:spcBef>
                <a:spcPts val="1400"/>
              </a:spcBef>
              <a:buClr>
                <a:srgbClr val="292929"/>
              </a:buClr>
              <a:buFont typeface="Arial"/>
              <a:buChar char="•"/>
            </a:pPr>
            <a:r>
              <a:rPr b="0" lang="en-US" sz="1800" spc="-1" strike="noStrike">
                <a:latin typeface="Arial"/>
              </a:rPr>
              <a:t>Query</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SELECT DISTINCT("Launch_Site") FROM SPACEXTABLE </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Results</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CCAFS LC-40</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VAFB SLC-4E</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KSC LC-39A</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CCAFS SLC-40</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This collects all launch site names.</a:t>
            </a:r>
            <a:endParaRPr b="0" lang="en-US" sz="1800" spc="-1" strike="noStrike">
              <a:latin typeface="Arial"/>
            </a:endParaRPr>
          </a:p>
        </p:txBody>
      </p:sp>
      <p:sp>
        <p:nvSpPr>
          <p:cNvPr id="278"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All Launch Site Names</a:t>
            </a:r>
            <a:endParaRPr b="0" lang="en-US" sz="4000" spc="-1" strike="noStrike">
              <a:latin typeface="Arial"/>
            </a:endParaRPr>
          </a:p>
        </p:txBody>
      </p:sp>
      <p:sp>
        <p:nvSpPr>
          <p:cNvPr id="3" name="PlaceHolder 2"/>
          <p:cNvSpPr>
            <a:spLocks noGrp="1"/>
          </p:cNvSpPr>
          <p:nvPr>
            <p:ph type="sldNum" idx="2"/>
          </p:nvPr>
        </p:nvSpPr>
        <p:spPr/>
        <p:txBody>
          <a:bodyPr/>
          <a:p>
            <a:fld id="{C8F852B8-6BF3-4261-BEC0-5242BBA73546}" type="slidenum">
              <a:t>23</a:t>
            </a:fld>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79" name="Content Placeholder 1"/>
          <p:cNvSpPr/>
          <p:nvPr/>
        </p:nvSpPr>
        <p:spPr>
          <a:xfrm>
            <a:off x="769680" y="1825560"/>
            <a:ext cx="9744480" cy="4350240"/>
          </a:xfrm>
          <a:prstGeom prst="rect">
            <a:avLst/>
          </a:prstGeom>
          <a:noFill/>
          <a:ln w="0">
            <a:noFill/>
          </a:ln>
        </p:spPr>
        <p:style>
          <a:lnRef idx="0"/>
          <a:fillRef idx="0"/>
          <a:effectRef idx="0"/>
          <a:fontRef idx="minor"/>
        </p:style>
        <p:txBody>
          <a:bodyPr lIns="90000" rIns="90000" tIns="45000" bIns="45000" anchor="t">
            <a:normAutofit fontScale="87000"/>
          </a:bodyPr>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Query</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SELECT * FROM SPACEXTABLE WHERE "Launch_Site" LIKE "CCA%" LIMIT 5</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Results</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[('2010-06-04',  '18:45:00',  'F9 v1.0  B0003',  'CCAFS LC-40',  'Dragon Spacecraft Qualification Unit',  0,  'LEO',  'SpaceX',  'Success',  'Failure (parachute)'),</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 </a:t>
            </a:r>
            <a:r>
              <a:rPr b="0" lang="en-US" sz="1800" spc="-1" strike="noStrike">
                <a:solidFill>
                  <a:srgbClr val="000000"/>
                </a:solidFill>
                <a:latin typeface="Arial"/>
                <a:ea typeface="DejaVu Sans"/>
              </a:rPr>
              <a:t>('2010-12-08',  '15:43:00',  'F9 v1.0  B0004',  'CCAFS LC-40',  'Dragon demo flight C1, two CubeSats, barrel of Brouere cheese',  0,  'LEO (ISS)', 'NASA (COTS) NRO',  'Success',  'Failure (parachute)'),</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 </a:t>
            </a:r>
            <a:r>
              <a:rPr b="0" lang="en-US" sz="1800" spc="-1" strike="noStrike">
                <a:solidFill>
                  <a:srgbClr val="000000"/>
                </a:solidFill>
                <a:latin typeface="Arial"/>
                <a:ea typeface="DejaVu Sans"/>
              </a:rPr>
              <a:t>('2012-05-22',  '7:44:00',  'F9 v1.0  B0005',  'CCAFS LC-40',  'Dragon demo flight C2',  525,  'LEO (ISS)',  'NASA (COTS)',  'Success',  'No attempt'),</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 </a:t>
            </a:r>
            <a:r>
              <a:rPr b="0" lang="en-US" sz="1800" spc="-1" strike="noStrike">
                <a:solidFill>
                  <a:srgbClr val="000000"/>
                </a:solidFill>
                <a:latin typeface="Arial"/>
                <a:ea typeface="DejaVu Sans"/>
              </a:rPr>
              <a:t>('2012-10-08',  '0:35:00',  'F9 v1.0  B0006',  'CCAFS LC-40',  'SpaceX CRS-1',  500,  'LEO (ISS)',  'NASA (CRS)',  'Success',  'No attempt'),</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 </a:t>
            </a:r>
            <a:r>
              <a:rPr b="0" lang="en-US" sz="1800" spc="-1" strike="noStrike">
                <a:solidFill>
                  <a:srgbClr val="000000"/>
                </a:solidFill>
                <a:latin typeface="Arial"/>
                <a:ea typeface="DejaVu Sans"/>
              </a:rPr>
              <a:t>('2013-03-01',  '15:10:00',  'F9 v1.0  B0007',  'CCAFS LC-40',  'SpaceX CRS-2',  677,  'LEO (ISS)', 'NASA (CRS)',  'Success',  'No attempt')]</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The query finds the first 5 launches from site starting with ‘CCA’.</a:t>
            </a:r>
            <a:endParaRPr b="0" lang="en-US" sz="1800" spc="-1" strike="noStrike">
              <a:latin typeface="Arial"/>
            </a:endParaRPr>
          </a:p>
        </p:txBody>
      </p:sp>
      <p:sp>
        <p:nvSpPr>
          <p:cNvPr id="280"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Launch Site Names Begin with 'CCA'</a:t>
            </a:r>
            <a:endParaRPr b="0" lang="en-US" sz="4000" spc="-1" strike="noStrike">
              <a:latin typeface="Arial"/>
            </a:endParaRPr>
          </a:p>
        </p:txBody>
      </p:sp>
      <p:sp>
        <p:nvSpPr>
          <p:cNvPr id="2" name="PlaceHolder 1"/>
          <p:cNvSpPr>
            <a:spLocks noGrp="1"/>
          </p:cNvSpPr>
          <p:nvPr>
            <p:ph type="sldNum" idx="2"/>
          </p:nvPr>
        </p:nvSpPr>
        <p:spPr/>
        <p:txBody>
          <a:bodyPr/>
          <a:p>
            <a:fld id="{1114168C-1BD9-4B01-8991-8A844020AC85}" type="slidenum">
              <a:t>24</a:t>
            </a:fld>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81" name="Content Placeholder 5"/>
          <p:cNvSpPr/>
          <p:nvPr/>
        </p:nvSpPr>
        <p:spPr>
          <a:xfrm>
            <a:off x="769680" y="1825560"/>
            <a:ext cx="9744480" cy="4350240"/>
          </a:xfrm>
          <a:prstGeom prst="rect">
            <a:avLst/>
          </a:prstGeom>
          <a:noFill/>
          <a:ln w="0">
            <a:noFill/>
          </a:ln>
        </p:spPr>
        <p:style>
          <a:lnRef idx="0"/>
          <a:fillRef idx="0"/>
          <a:effectRef idx="0"/>
          <a:fontRef idx="minor"/>
        </p:style>
        <p:txBody>
          <a:bodyPr lIns="90000" rIns="90000" tIns="45000" bIns="45000" anchor="t">
            <a:normAutofit/>
          </a:bodyPr>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Query</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SELECT SUM(PAYLOAD_MASS__KG_) as 'Total NASA (CRC) Mass' FROM SPACEXTABLE WHERE Customer == 'NASA (CRS)</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Result</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45596</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NASA used SpaceX to carry an accumulated payload of 45,596 kg.</a:t>
            </a:r>
            <a:endParaRPr b="0" lang="en-US" sz="1800" spc="-1" strike="noStrike">
              <a:latin typeface="Arial"/>
            </a:endParaRPr>
          </a:p>
        </p:txBody>
      </p:sp>
      <p:sp>
        <p:nvSpPr>
          <p:cNvPr id="282"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Total Payload Mass</a:t>
            </a:r>
            <a:endParaRPr b="0" lang="en-US" sz="4000" spc="-1" strike="noStrike">
              <a:latin typeface="Arial"/>
            </a:endParaRPr>
          </a:p>
        </p:txBody>
      </p:sp>
      <p:sp>
        <p:nvSpPr>
          <p:cNvPr id="2" name="PlaceHolder 1"/>
          <p:cNvSpPr>
            <a:spLocks noGrp="1"/>
          </p:cNvSpPr>
          <p:nvPr>
            <p:ph type="sldNum" idx="2"/>
          </p:nvPr>
        </p:nvSpPr>
        <p:spPr/>
        <p:txBody>
          <a:bodyPr/>
          <a:p>
            <a:fld id="{994E4916-5725-4C19-AD44-B1B57FB6A35B}" type="slidenum">
              <a:t>25</a:t>
            </a:fld>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83"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Average Payload Mass by F9 v1.1</a:t>
            </a:r>
            <a:endParaRPr b="0" lang="en-US" sz="4000" spc="-1" strike="noStrike">
              <a:latin typeface="Arial"/>
            </a:endParaRPr>
          </a:p>
        </p:txBody>
      </p:sp>
      <p:sp>
        <p:nvSpPr>
          <p:cNvPr id="284" name="Content Placeholder 6"/>
          <p:cNvSpPr/>
          <p:nvPr/>
        </p:nvSpPr>
        <p:spPr>
          <a:xfrm>
            <a:off x="769680" y="1825560"/>
            <a:ext cx="9744480" cy="2676600"/>
          </a:xfrm>
          <a:prstGeom prst="rect">
            <a:avLst/>
          </a:prstGeom>
          <a:noFill/>
          <a:ln w="0">
            <a:noFill/>
          </a:ln>
        </p:spPr>
        <p:style>
          <a:lnRef idx="0"/>
          <a:fillRef idx="0"/>
          <a:effectRef idx="0"/>
          <a:fontRef idx="minor"/>
        </p:style>
        <p:txBody>
          <a:bodyPr lIns="90000" rIns="90000" tIns="45000" bIns="45000" anchor="t">
            <a:normAutofit/>
          </a:bodyPr>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Query</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SELECT ROUND(AVG(PAYLOAD_MASS__KG_), 2) FROM SPACEXTABLE WHERE Booster_Version LIKE 'F9 v1.1%'</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Result</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2534.67</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The average payload mass for a F9 v1.1 booster rocket is 2,534.67 kg.</a:t>
            </a:r>
            <a:endParaRPr b="0" lang="en-US" sz="1800" spc="-1" strike="noStrike">
              <a:latin typeface="Arial"/>
            </a:endParaRPr>
          </a:p>
        </p:txBody>
      </p:sp>
      <p:sp>
        <p:nvSpPr>
          <p:cNvPr id="2" name="PlaceHolder 1"/>
          <p:cNvSpPr>
            <a:spLocks noGrp="1"/>
          </p:cNvSpPr>
          <p:nvPr>
            <p:ph type="sldNum" idx="2"/>
          </p:nvPr>
        </p:nvSpPr>
        <p:spPr/>
        <p:txBody>
          <a:bodyPr/>
          <a:p>
            <a:fld id="{BD68B327-01E0-42FB-80AD-FFE2902ABF0A}" type="slidenum">
              <a:t>26</a:t>
            </a:fld>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85"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First Successful Ground Landing Date</a:t>
            </a:r>
            <a:endParaRPr b="0" lang="en-US" sz="4000" spc="-1" strike="noStrike">
              <a:latin typeface="Arial"/>
            </a:endParaRPr>
          </a:p>
        </p:txBody>
      </p:sp>
      <p:sp>
        <p:nvSpPr>
          <p:cNvPr id="286" name="Content Placeholder 7"/>
          <p:cNvSpPr/>
          <p:nvPr/>
        </p:nvSpPr>
        <p:spPr>
          <a:xfrm>
            <a:off x="769680" y="1827360"/>
            <a:ext cx="9744480" cy="3315960"/>
          </a:xfrm>
          <a:prstGeom prst="rect">
            <a:avLst/>
          </a:prstGeom>
          <a:noFill/>
          <a:ln w="0">
            <a:noFill/>
          </a:ln>
        </p:spPr>
        <p:style>
          <a:lnRef idx="0"/>
          <a:fillRef idx="0"/>
          <a:effectRef idx="0"/>
          <a:fontRef idx="minor"/>
        </p:style>
        <p:txBody>
          <a:bodyPr lIns="90000" rIns="90000" tIns="45000" bIns="45000" anchor="t">
            <a:normAutofit/>
          </a:bodyPr>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Query</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SELECT MIN(Date) FROM SPACEXTABLE WHERE Landing_Outcome == 'Success (ground pad)'</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Result</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2015-12-22</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The first successful ground pad landing was on 2015-12-22.</a:t>
            </a:r>
            <a:endParaRPr b="0" lang="en-US" sz="1800" spc="-1" strike="noStrike">
              <a:latin typeface="Arial"/>
            </a:endParaRPr>
          </a:p>
        </p:txBody>
      </p:sp>
      <p:sp>
        <p:nvSpPr>
          <p:cNvPr id="2" name="PlaceHolder 1"/>
          <p:cNvSpPr>
            <a:spLocks noGrp="1"/>
          </p:cNvSpPr>
          <p:nvPr>
            <p:ph type="sldNum" idx="2"/>
          </p:nvPr>
        </p:nvSpPr>
        <p:spPr/>
        <p:txBody>
          <a:bodyPr/>
          <a:p>
            <a:fld id="{51A9BF14-1FA2-49F6-801D-15572B05FCA7}" type="slidenum">
              <a:t>27</a:t>
            </a:fld>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87"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52000"/>
          </a:bodyPr>
          <a:p>
            <a:pPr>
              <a:lnSpc>
                <a:spcPct val="90000"/>
              </a:lnSpc>
              <a:buNone/>
            </a:pPr>
            <a:r>
              <a:rPr b="0" lang="en-US" sz="4000" spc="-1" strike="noStrike">
                <a:solidFill>
                  <a:srgbClr val="0b49cb"/>
                </a:solidFill>
                <a:latin typeface="Abadi"/>
                <a:ea typeface="IBM Plex Mono SemiBold"/>
              </a:rPr>
              <a:t>Successful Drone Ship Landing with Payload between 4000 and 6000</a:t>
            </a:r>
            <a:endParaRPr b="0" lang="en-US" sz="4000" spc="-1" strike="noStrike">
              <a:latin typeface="Arial"/>
            </a:endParaRPr>
          </a:p>
        </p:txBody>
      </p:sp>
      <p:sp>
        <p:nvSpPr>
          <p:cNvPr id="288" name="Content Placeholder 8"/>
          <p:cNvSpPr/>
          <p:nvPr/>
        </p:nvSpPr>
        <p:spPr>
          <a:xfrm>
            <a:off x="769680" y="1681200"/>
            <a:ext cx="9744480" cy="4263480"/>
          </a:xfrm>
          <a:prstGeom prst="rect">
            <a:avLst/>
          </a:prstGeom>
          <a:noFill/>
          <a:ln w="0">
            <a:noFill/>
          </a:ln>
        </p:spPr>
        <p:style>
          <a:lnRef idx="0"/>
          <a:fillRef idx="0"/>
          <a:effectRef idx="0"/>
          <a:fontRef idx="minor"/>
        </p:style>
        <p:txBody>
          <a:bodyPr lIns="90000" rIns="90000" tIns="45000" bIns="45000" anchor="t">
            <a:normAutofit/>
          </a:bodyPr>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Query</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SELECT Booster_Version FROM SPACEXTABLE WHERE PAYLOAD_MASS__KG_ &gt; 4000 AND PAYLOAD_MASS__KG_ &lt; 6000</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Results</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[('F9 v1.1',), ('F9 v1.1 B1011',), ('F9 v1.1 B1014',), ('F9 v1.1 B1016',), ('F9 FT B1020',), ('F9 FT B1022',), ('F9 FT B1026',), ('F9 FT B1030',), ('F9 FT  B1021.2',), ('F9 FT B1032.1',), ('F9 B4 B1040.1',), ('F9 FT  B1031.2',), ('F9 B4 B1043.1',), ('F9 FT  B1032.2',), ('F9 B4  B1040.2',), ('F9 B5 B1046.2',), ('F9 B5 B1047.2',), ('F9 B5B1054',), ('F9 B5 B1048.3',), ('F9 B5 B1051.2 ',), ('F9 B5B1060.1',), ('F9 B5 B1058.2 ',), ('F9 B5B1062.1',)]</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The listed boosters are the boosters that had successful drone ship landings and had a payload between 4,000 and 6,000 kg.</a:t>
            </a:r>
            <a:endParaRPr b="0" lang="en-US" sz="1800" spc="-1" strike="noStrike">
              <a:latin typeface="Arial"/>
            </a:endParaRPr>
          </a:p>
        </p:txBody>
      </p:sp>
      <p:sp>
        <p:nvSpPr>
          <p:cNvPr id="2" name="PlaceHolder 1"/>
          <p:cNvSpPr>
            <a:spLocks noGrp="1"/>
          </p:cNvSpPr>
          <p:nvPr>
            <p:ph type="sldNum" idx="2"/>
          </p:nvPr>
        </p:nvSpPr>
        <p:spPr/>
        <p:txBody>
          <a:bodyPr/>
          <a:p>
            <a:fld id="{9CC060CC-F0B5-468A-9890-6DC517B96605}" type="slidenum">
              <a:t>28</a:t>
            </a:fld>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89"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67000"/>
          </a:bodyPr>
          <a:p>
            <a:pPr>
              <a:lnSpc>
                <a:spcPct val="90000"/>
              </a:lnSpc>
              <a:buNone/>
            </a:pPr>
            <a:r>
              <a:rPr b="0" lang="en-US" sz="4000" spc="-1" strike="noStrike">
                <a:solidFill>
                  <a:srgbClr val="0b49cb"/>
                </a:solidFill>
                <a:latin typeface="Abadi"/>
                <a:ea typeface="IBM Plex Mono SemiBold"/>
              </a:rPr>
              <a:t>Total Number of Successful and Failure Mission Outcomes</a:t>
            </a:r>
            <a:endParaRPr b="0" lang="en-US" sz="4000" spc="-1" strike="noStrike">
              <a:latin typeface="Arial"/>
            </a:endParaRPr>
          </a:p>
        </p:txBody>
      </p:sp>
      <p:sp>
        <p:nvSpPr>
          <p:cNvPr id="290" name="Content Placeholder 9"/>
          <p:cNvSpPr/>
          <p:nvPr/>
        </p:nvSpPr>
        <p:spPr>
          <a:xfrm>
            <a:off x="769680" y="1827720"/>
            <a:ext cx="9744480" cy="3315960"/>
          </a:xfrm>
          <a:prstGeom prst="rect">
            <a:avLst/>
          </a:prstGeom>
          <a:noFill/>
          <a:ln w="0">
            <a:noFill/>
          </a:ln>
        </p:spPr>
        <p:style>
          <a:lnRef idx="0"/>
          <a:fillRef idx="0"/>
          <a:effectRef idx="0"/>
          <a:fontRef idx="minor"/>
        </p:style>
        <p:txBody>
          <a:bodyPr lIns="90000" rIns="90000" tIns="45000" bIns="45000" anchor="t">
            <a:normAutofit/>
          </a:bodyPr>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Query</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SELECT SUM(Mission_Outcome LIKE 'Success%'), SUM(Mission_Outcome LIKE 'Failure%') FROM SPACEXTABLE</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Result</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[(100, 1)]</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There was a total of 100 successful mission outcomes and only 1 failed mission.</a:t>
            </a:r>
            <a:endParaRPr b="0" lang="en-US" sz="1800" spc="-1" strike="noStrike">
              <a:latin typeface="Arial"/>
            </a:endParaRPr>
          </a:p>
        </p:txBody>
      </p:sp>
      <p:sp>
        <p:nvSpPr>
          <p:cNvPr id="2" name="PlaceHolder 1"/>
          <p:cNvSpPr>
            <a:spLocks noGrp="1"/>
          </p:cNvSpPr>
          <p:nvPr>
            <p:ph type="sldNum" idx="2"/>
          </p:nvPr>
        </p:nvSpPr>
        <p:spPr/>
        <p:txBody>
          <a:bodyPr/>
          <a:p>
            <a:fld id="{983C6091-D8DB-4EF8-85FB-D64F30790C47}" type="slidenum">
              <a:t>29</a:t>
            </a:fld>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9" name="PlaceHolder 1"/>
          <p:cNvSpPr>
            <a:spLocks noGrp="1"/>
          </p:cNvSpPr>
          <p:nvPr>
            <p:ph type="sldNum" idx="11"/>
          </p:nvPr>
        </p:nvSpPr>
        <p:spPr>
          <a:xfrm>
            <a:off x="8714520" y="6025680"/>
            <a:ext cx="2742120" cy="400680"/>
          </a:xfrm>
          <a:prstGeom prst="rect">
            <a:avLst/>
          </a:prstGeom>
          <a:noFill/>
          <a:ln w="0">
            <a:noFill/>
          </a:ln>
        </p:spPr>
        <p:txBody>
          <a:bodyPr lIns="90000" rIns="90000" tIns="45000" bIns="45000" anchor="ctr">
            <a:normAutofit/>
          </a:bodyPr>
          <a:lstStyle>
            <a:lvl1pPr algn="r">
              <a:lnSpc>
                <a:spcPct val="100000"/>
              </a:lnSpc>
              <a:spcAft>
                <a:spcPts val="601"/>
              </a:spcAft>
              <a:buNone/>
              <a:defRPr b="0" lang="en-US" sz="1600" spc="-1" strike="noStrike">
                <a:solidFill>
                  <a:srgbClr val="1c7ddb"/>
                </a:solidFill>
                <a:latin typeface="Abadi"/>
              </a:defRPr>
            </a:lvl1pPr>
          </a:lstStyle>
          <a:p>
            <a:pPr algn="r">
              <a:lnSpc>
                <a:spcPct val="100000"/>
              </a:lnSpc>
              <a:spcAft>
                <a:spcPts val="601"/>
              </a:spcAft>
              <a:buNone/>
            </a:pPr>
            <a:fld id="{B652CAC5-A8B2-435E-91D6-5601760CD947}" type="slidenum">
              <a:rPr b="0" lang="en-US" sz="1600" spc="-1" strike="noStrike">
                <a:solidFill>
                  <a:srgbClr val="1c7ddb"/>
                </a:solidFill>
                <a:latin typeface="Abadi"/>
              </a:rPr>
              <a:t>3</a:t>
            </a:fld>
            <a:endParaRPr b="0" lang="en-US" sz="1600" spc="-1" strike="noStrike">
              <a:latin typeface="Times New Roman"/>
            </a:endParaRPr>
          </a:p>
        </p:txBody>
      </p:sp>
      <p:sp>
        <p:nvSpPr>
          <p:cNvPr id="170" name="Content Placeholder 2"/>
          <p:cNvSpPr/>
          <p:nvPr/>
        </p:nvSpPr>
        <p:spPr>
          <a:xfrm>
            <a:off x="958680" y="2032920"/>
            <a:ext cx="10209240" cy="3151800"/>
          </a:xfrm>
          <a:prstGeom prst="rect">
            <a:avLst/>
          </a:prstGeom>
          <a:noFill/>
          <a:ln w="0">
            <a:noFill/>
          </a:ln>
        </p:spPr>
        <p:style>
          <a:lnRef idx="0"/>
          <a:fillRef idx="0"/>
          <a:effectRef idx="0"/>
          <a:fontRef idx="minor"/>
        </p:style>
        <p:txBody>
          <a:bodyPr lIns="90000" rIns="90000" tIns="45000" bIns="45000" anchor="t">
            <a:normAutofit fontScale="85000"/>
          </a:bodyPr>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Getting ahead in the private sector space race will provide a large financial and popular boost. SpaceX is one of the leading private space programs due to their ability to reduce costs by reusing the first stage booster. In order to do that they must recover this booster by controlling its landing on the ground or on a ship-borne landing pad.</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SpaceX’s launch data was collected from the SpaceX API as well as from Wikipedia. The information was cleaned and formatted for best use and explored numerically and graphically. Launch results were mapped and labeled if successful or not. And finally predictive methods were used to determine the likelihood of future success rates.</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Noto Sans CJK SC"/>
              </a:rPr>
              <a:t>The first 3 years (2010-2012) of launches were completely unsuccessful while the project improved from year to year starting in 2013 up until 2020. </a:t>
            </a:r>
            <a:r>
              <a:rPr b="0" lang="en-US" sz="1800" spc="-1" strike="noStrike">
                <a:latin typeface="Arial"/>
                <a:ea typeface="Noto Sans CJK SC"/>
              </a:rPr>
              <a:t>Most flights were launched from the KSC LC-39A and </a:t>
            </a:r>
            <a:r>
              <a:rPr b="0" lang="en-US" sz="1800" spc="-1" strike="noStrike">
                <a:solidFill>
                  <a:srgbClr val="000000"/>
                </a:solidFill>
                <a:latin typeface="Arial"/>
                <a:ea typeface="Noto Sans CJK SC"/>
              </a:rPr>
              <a:t>CCAFS SLC-40 sites in Florida. All launch sites are in coastal regions in the most southern latitudes of the United States with close access to the coast and railroads and safely distanced from more public locations. The v1.1 booster was very unsuccessful while the booster FT was much more successful. All predictive methods resulted in a R</a:t>
            </a:r>
            <a:r>
              <a:rPr b="0" lang="en-US" sz="1800" spc="-1" strike="noStrike" baseline="33000">
                <a:solidFill>
                  <a:srgbClr val="000000"/>
                </a:solidFill>
                <a:latin typeface="Arial"/>
                <a:ea typeface="Noto Sans CJK SC"/>
              </a:rPr>
              <a:t>2</a:t>
            </a:r>
            <a:r>
              <a:rPr b="0" lang="en-US" sz="1800" spc="-1" strike="noStrike">
                <a:solidFill>
                  <a:srgbClr val="000000"/>
                </a:solidFill>
                <a:latin typeface="Arial"/>
                <a:ea typeface="Noto Sans CJK SC"/>
              </a:rPr>
              <a:t> score of 0.833 except for the decision tree method which resulted in a score of 0.778. Using classification methods a model was developed with a high level of </a:t>
            </a:r>
            <a:r>
              <a:rPr b="0" lang="en-US" sz="1800" spc="-1" strike="noStrike">
                <a:latin typeface="Arial"/>
                <a:ea typeface="Noto Sans CJK SC"/>
              </a:rPr>
              <a:t>sensitivity</a:t>
            </a:r>
            <a:r>
              <a:rPr b="0" lang="en-US" sz="1800" spc="-1" strike="noStrike">
                <a:solidFill>
                  <a:srgbClr val="000000"/>
                </a:solidFill>
                <a:latin typeface="Arial"/>
                <a:ea typeface="Noto Sans CJK SC"/>
              </a:rPr>
              <a:t> of 100% with a lower level of </a:t>
            </a:r>
            <a:r>
              <a:rPr b="0" lang="en-US" sz="1800" spc="-1" strike="noStrike">
                <a:latin typeface="Arial"/>
                <a:ea typeface="Noto Sans CJK SC"/>
              </a:rPr>
              <a:t>specificity</a:t>
            </a:r>
            <a:r>
              <a:rPr b="0" lang="en-US" sz="1800" spc="-1" strike="noStrike">
                <a:solidFill>
                  <a:srgbClr val="000000"/>
                </a:solidFill>
                <a:latin typeface="Arial"/>
                <a:ea typeface="Noto Sans CJK SC"/>
              </a:rPr>
              <a:t>.</a:t>
            </a:r>
            <a:endParaRPr b="0" lang="en-US" sz="1800" spc="-1" strike="noStrike">
              <a:latin typeface="Arial"/>
            </a:endParaRPr>
          </a:p>
        </p:txBody>
      </p:sp>
      <p:sp>
        <p:nvSpPr>
          <p:cNvPr id="171"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Abstract</a:t>
            </a:r>
            <a:endParaRPr b="0" lang="en-US" sz="4000" spc="-1" strike="noStrike">
              <a:latin typeface="Arial"/>
            </a:endParaRPr>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91"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Boosters Carried Maximum Payload</a:t>
            </a:r>
            <a:endParaRPr b="0" lang="en-US" sz="4000" spc="-1" strike="noStrike">
              <a:latin typeface="Arial"/>
            </a:endParaRPr>
          </a:p>
        </p:txBody>
      </p:sp>
      <p:sp>
        <p:nvSpPr>
          <p:cNvPr id="292" name="Content Placeholder 10"/>
          <p:cNvSpPr/>
          <p:nvPr/>
        </p:nvSpPr>
        <p:spPr>
          <a:xfrm>
            <a:off x="769680" y="1827720"/>
            <a:ext cx="9744480" cy="4331880"/>
          </a:xfrm>
          <a:prstGeom prst="rect">
            <a:avLst/>
          </a:prstGeom>
          <a:noFill/>
          <a:ln w="0">
            <a:noFill/>
          </a:ln>
        </p:spPr>
        <p:style>
          <a:lnRef idx="0"/>
          <a:fillRef idx="0"/>
          <a:effectRef idx="0"/>
          <a:fontRef idx="minor"/>
        </p:style>
        <p:txBody>
          <a:bodyPr lIns="90000" rIns="90000" tIns="45000" bIns="45000" anchor="t">
            <a:normAutofit/>
          </a:bodyPr>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Query</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SELECT Booster_Version FROM SPACEXTABLE WHERE PAYLOAD_MASS__KG_ == (SELECT MAX(PAYLOAD_MASS__KG_) FROM SPACEXTABLE)</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Results</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[('F9 B5 B1048.4',), ('F9 B5 B1049.4',), ('F9 B5 B1051.3',), ('F9 B5 B1056.4',), ('F9 B5 B1048.5',), ('F9 B5 B1051.4',), ('F9 B5 B1049.5',), ('F9 B5 B1060.2 ',), ('F9 B5 B1058.3 ',), ('F9 B5 B1051.6',), ('F9 B5 B1060.3',), ('F9 B5 B1049.7 ',)]</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The maximum payload was carried by the above 12 booster rockets.</a:t>
            </a:r>
            <a:endParaRPr b="0" lang="en-US" sz="1800" spc="-1" strike="noStrike">
              <a:latin typeface="Arial"/>
            </a:endParaRPr>
          </a:p>
        </p:txBody>
      </p:sp>
      <p:sp>
        <p:nvSpPr>
          <p:cNvPr id="2" name="PlaceHolder 1"/>
          <p:cNvSpPr>
            <a:spLocks noGrp="1"/>
          </p:cNvSpPr>
          <p:nvPr>
            <p:ph type="sldNum" idx="2"/>
          </p:nvPr>
        </p:nvSpPr>
        <p:spPr/>
        <p:txBody>
          <a:bodyPr/>
          <a:p>
            <a:fld id="{87A7CBB7-C38D-46F8-A5AB-E661C5CDB9F5}" type="slidenum">
              <a:t>30</a:t>
            </a:fld>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93"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2015 Launch Records</a:t>
            </a:r>
            <a:endParaRPr b="0" lang="en-US" sz="4000" spc="-1" strike="noStrike">
              <a:latin typeface="Arial"/>
            </a:endParaRPr>
          </a:p>
        </p:txBody>
      </p:sp>
      <p:sp>
        <p:nvSpPr>
          <p:cNvPr id="294" name="Content Placeholder 11"/>
          <p:cNvSpPr/>
          <p:nvPr/>
        </p:nvSpPr>
        <p:spPr>
          <a:xfrm>
            <a:off x="738360" y="1827720"/>
            <a:ext cx="9744480" cy="4119480"/>
          </a:xfrm>
          <a:prstGeom prst="rect">
            <a:avLst/>
          </a:prstGeom>
          <a:noFill/>
          <a:ln w="0">
            <a:noFill/>
          </a:ln>
        </p:spPr>
        <p:style>
          <a:lnRef idx="0"/>
          <a:fillRef idx="0"/>
          <a:effectRef idx="0"/>
          <a:fontRef idx="minor"/>
        </p:style>
        <p:txBody>
          <a:bodyPr lIns="90000" rIns="90000" tIns="45000" bIns="45000" anchor="t">
            <a:normAutofit/>
          </a:bodyPr>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Query</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SELECT SUBSTR(Date,6,2), Landing_Outcome, Booster_Version, Launch_Site FROM SPACEXTABLE WHERE Landing_Outcome == 'Failure (drone ship)' AND SUBSTR(Date,0,5) == '2015'</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Results</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('January', ('Failure (drone ship)', 'F9 v1.1 B1012', 'CCAFS LC-40')),</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('April', ('Failure (drone ship)', 'F9 v1.1 B1015', 'CCAFS LC-40'))</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The two launches were the only drone ship failed launches during 2015.</a:t>
            </a:r>
            <a:endParaRPr b="0" lang="en-US" sz="1800" spc="-1" strike="noStrike">
              <a:latin typeface="Arial"/>
            </a:endParaRPr>
          </a:p>
        </p:txBody>
      </p:sp>
      <p:sp>
        <p:nvSpPr>
          <p:cNvPr id="2" name="PlaceHolder 1"/>
          <p:cNvSpPr>
            <a:spLocks noGrp="1"/>
          </p:cNvSpPr>
          <p:nvPr>
            <p:ph type="sldNum" idx="2"/>
          </p:nvPr>
        </p:nvSpPr>
        <p:spPr/>
        <p:txBody>
          <a:bodyPr/>
          <a:p>
            <a:fld id="{0A32AA6B-B43D-42E0-A753-4717C29FE742}" type="slidenum">
              <a:t>31</a:t>
            </a:fld>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95"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65000"/>
          </a:bodyPr>
          <a:p>
            <a:pPr>
              <a:lnSpc>
                <a:spcPct val="90000"/>
              </a:lnSpc>
              <a:buNone/>
            </a:pPr>
            <a:r>
              <a:rPr b="0" lang="en-US" sz="4000" spc="-1" strike="noStrike">
                <a:solidFill>
                  <a:srgbClr val="0b49cb"/>
                </a:solidFill>
                <a:latin typeface="Abadi"/>
                <a:ea typeface="IBM Plex Mono SemiBold"/>
              </a:rPr>
              <a:t>Rank Landing Outcomes Between 2010-06-04 and 2017-03-20</a:t>
            </a:r>
            <a:endParaRPr b="0" lang="en-US" sz="4000" spc="-1" strike="noStrike">
              <a:latin typeface="Arial"/>
            </a:endParaRPr>
          </a:p>
        </p:txBody>
      </p:sp>
      <p:sp>
        <p:nvSpPr>
          <p:cNvPr id="296" name="Content Placeholder 12"/>
          <p:cNvSpPr/>
          <p:nvPr/>
        </p:nvSpPr>
        <p:spPr>
          <a:xfrm>
            <a:off x="769680" y="1827720"/>
            <a:ext cx="9744480" cy="4340880"/>
          </a:xfrm>
          <a:prstGeom prst="rect">
            <a:avLst/>
          </a:prstGeom>
          <a:noFill/>
          <a:ln w="0">
            <a:noFill/>
          </a:ln>
        </p:spPr>
        <p:style>
          <a:lnRef idx="0"/>
          <a:fillRef idx="0"/>
          <a:effectRef idx="0"/>
          <a:fontRef idx="minor"/>
        </p:style>
        <p:txBody>
          <a:bodyPr lIns="90000" rIns="90000" tIns="45000" bIns="45000" anchor="t">
            <a:normAutofit fontScale="78000"/>
          </a:bodyPr>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Query</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SELECT Landing_Outcome, COUNT(*) AS Count FROM SPACEXTABLE WHERE Date &gt; '2010-06-04' AND Date &lt; '2017-03-20' GROUP BY Landing_Outcome ORDER BY Count DESC</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Results</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('No attempt', 10),</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('Success (drone ship)', 5),</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('Failure (drone ship)', 5),</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('Success (ground pad)', 3),</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('Controlled (ocean)', 3),</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('Uncontrolled (ocean)', 2),</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('Precluded (drone ship)', 1),</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('Failure (parachute)', 1)]</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The list above demonstrates the number of outcomes for launches between 2010-06-04 and 2017-03-20 with the most common result being ‘No attempt’.</a:t>
            </a:r>
            <a:endParaRPr b="0" lang="en-US" sz="1800" spc="-1" strike="noStrike">
              <a:latin typeface="Arial"/>
            </a:endParaRPr>
          </a:p>
        </p:txBody>
      </p:sp>
      <p:sp>
        <p:nvSpPr>
          <p:cNvPr id="2" name="PlaceHolder 1"/>
          <p:cNvSpPr>
            <a:spLocks noGrp="1"/>
          </p:cNvSpPr>
          <p:nvPr>
            <p:ph type="sldNum" idx="2"/>
          </p:nvPr>
        </p:nvSpPr>
        <p:spPr/>
        <p:txBody>
          <a:bodyPr/>
          <a:p>
            <a:fld id="{6453E4D4-2178-4E9D-AF17-2C729D108F8F}" type="slidenum">
              <a:t>32</a:t>
            </a:fld>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97" name="TextBox 6"/>
          <p:cNvSpPr/>
          <p:nvPr/>
        </p:nvSpPr>
        <p:spPr>
          <a:xfrm>
            <a:off x="703800" y="252972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ea typeface="DejaVu Sans"/>
              </a:rPr>
              <a:t>Section 3</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98" name="PlaceHolder 1"/>
          <p:cNvSpPr>
            <a:spLocks noGrp="1"/>
          </p:cNvSpPr>
          <p:nvPr>
            <p:ph/>
          </p:nvPr>
        </p:nvSpPr>
        <p:spPr>
          <a:xfrm>
            <a:off x="769680" y="1825560"/>
            <a:ext cx="9744480" cy="4350240"/>
          </a:xfrm>
          <a:prstGeom prst="rect">
            <a:avLst/>
          </a:prstGeom>
          <a:noFill/>
          <a:ln w="0">
            <a:noFill/>
          </a:ln>
        </p:spPr>
        <p:txBody>
          <a:bodyPr lIns="90000" rIns="90000" tIns="45000" bIns="45000" anchor="t">
            <a:normAutofit/>
          </a:bodyPr>
          <a:p>
            <a:pPr marL="216000" indent="-216000">
              <a:lnSpc>
                <a:spcPct val="90000"/>
              </a:lnSpc>
              <a:spcBef>
                <a:spcPts val="1400"/>
              </a:spcBef>
              <a:buClr>
                <a:srgbClr val="000000"/>
              </a:buClr>
              <a:buSzPct val="45000"/>
              <a:buFont typeface="Wingdings" charset="2"/>
              <a:buChar char=""/>
            </a:pPr>
            <a:r>
              <a:rPr b="0" lang="en-US" sz="1800" spc="-1" strike="noStrike">
                <a:latin typeface="Arial"/>
                <a:ea typeface="Noto Sans CJK SC"/>
              </a:rPr>
              <a:t>The image shows each launch location.</a:t>
            </a:r>
            <a:endParaRPr b="0" lang="en-US" sz="1800" spc="-1" strike="noStrike">
              <a:latin typeface="Arial"/>
            </a:endParaRPr>
          </a:p>
          <a:p>
            <a:pPr marL="216000" indent="-216000">
              <a:lnSpc>
                <a:spcPct val="90000"/>
              </a:lnSpc>
              <a:spcBef>
                <a:spcPts val="1400"/>
              </a:spcBef>
              <a:buClr>
                <a:srgbClr val="000000"/>
              </a:buClr>
              <a:buSzPct val="45000"/>
              <a:buFont typeface="Wingdings" charset="2"/>
              <a:buChar char=""/>
            </a:pPr>
            <a:r>
              <a:rPr b="0" lang="en-US" sz="1800" spc="-1" strike="noStrike">
                <a:latin typeface="Arial"/>
                <a:ea typeface="Noto Sans CJK SC"/>
              </a:rPr>
              <a:t>All launch sites are in coastal regions in the most southern latitudes of the United States.</a:t>
            </a:r>
            <a:endParaRPr b="0" lang="en-US" sz="1800" spc="-1" strike="noStrike">
              <a:latin typeface="Arial"/>
            </a:endParaRPr>
          </a:p>
          <a:p>
            <a:pPr>
              <a:lnSpc>
                <a:spcPct val="90000"/>
              </a:lnSpc>
              <a:spcBef>
                <a:spcPts val="1400"/>
              </a:spcBef>
              <a:buNone/>
            </a:pPr>
            <a:endParaRPr b="0" lang="en-US" sz="1800" spc="-1" strike="noStrike">
              <a:latin typeface="Arial"/>
            </a:endParaRPr>
          </a:p>
        </p:txBody>
      </p:sp>
      <p:sp>
        <p:nvSpPr>
          <p:cNvPr id="299"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Launch Site Locations</a:t>
            </a:r>
            <a:endParaRPr b="0" lang="en-US" sz="4000" spc="-1" strike="noStrike">
              <a:latin typeface="Arial"/>
            </a:endParaRPr>
          </a:p>
        </p:txBody>
      </p:sp>
      <p:pic>
        <p:nvPicPr>
          <p:cNvPr id="300" name="" descr=""/>
          <p:cNvPicPr/>
          <p:nvPr/>
        </p:nvPicPr>
        <p:blipFill>
          <a:blip r:embed="rId2"/>
          <a:srcRect l="20480" t="29335" r="4622" b="11181"/>
          <a:stretch/>
        </p:blipFill>
        <p:spPr>
          <a:xfrm>
            <a:off x="4874400" y="2883240"/>
            <a:ext cx="5626080" cy="3388320"/>
          </a:xfrm>
          <a:prstGeom prst="rect">
            <a:avLst/>
          </a:prstGeom>
          <a:ln w="0">
            <a:noFill/>
          </a:ln>
        </p:spPr>
      </p:pic>
      <p:sp>
        <p:nvSpPr>
          <p:cNvPr id="3" name="PlaceHolder 2"/>
          <p:cNvSpPr>
            <a:spLocks noGrp="1"/>
          </p:cNvSpPr>
          <p:nvPr>
            <p:ph type="sldNum" idx="2"/>
          </p:nvPr>
        </p:nvSpPr>
        <p:spPr/>
        <p:txBody>
          <a:bodyPr/>
          <a:p>
            <a:fld id="{EFABCCC1-BEC4-47C7-9A5D-AC4B62C139AA}" type="slidenum">
              <a:t>34</a:t>
            </a:fld>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01" name="PlaceHolder 1"/>
          <p:cNvSpPr>
            <a:spLocks noGrp="1"/>
          </p:cNvSpPr>
          <p:nvPr>
            <p:ph/>
          </p:nvPr>
        </p:nvSpPr>
        <p:spPr>
          <a:xfrm>
            <a:off x="769680" y="1825560"/>
            <a:ext cx="9744480" cy="4350240"/>
          </a:xfrm>
          <a:prstGeom prst="rect">
            <a:avLst/>
          </a:prstGeom>
          <a:noFill/>
          <a:ln w="0">
            <a:noFill/>
          </a:ln>
        </p:spPr>
        <p:txBody>
          <a:bodyPr lIns="90000" rIns="90000" tIns="45000" bIns="45000" anchor="t">
            <a:normAutofit/>
          </a:bodyPr>
          <a:p>
            <a:pPr marL="216000" indent="-216000">
              <a:lnSpc>
                <a:spcPct val="90000"/>
              </a:lnSpc>
              <a:spcBef>
                <a:spcPts val="1400"/>
              </a:spcBef>
              <a:buClr>
                <a:srgbClr val="000000"/>
              </a:buClr>
              <a:buSzPct val="45000"/>
              <a:buFont typeface="Wingdings" charset="2"/>
              <a:buChar char=""/>
            </a:pPr>
            <a:r>
              <a:rPr b="0" lang="en-US" sz="1800" spc="-1" strike="noStrike">
                <a:latin typeface="Arial"/>
                <a:ea typeface="Noto Sans CJK SC"/>
              </a:rPr>
              <a:t>This image shows the relative number of launches by the size of the circle. The interactive map allows for viewing a pin for each launch and whether it had a successful landing or not.</a:t>
            </a:r>
            <a:endParaRPr b="0" lang="en-US" sz="1800" spc="-1" strike="noStrike">
              <a:latin typeface="Arial"/>
            </a:endParaRPr>
          </a:p>
          <a:p>
            <a:pPr marL="216000" indent="-216000">
              <a:lnSpc>
                <a:spcPct val="90000"/>
              </a:lnSpc>
              <a:spcBef>
                <a:spcPts val="1400"/>
              </a:spcBef>
              <a:buClr>
                <a:srgbClr val="000000"/>
              </a:buClr>
              <a:buSzPct val="45000"/>
              <a:buFont typeface="Wingdings" charset="2"/>
              <a:buChar char=""/>
            </a:pPr>
            <a:r>
              <a:rPr b="0" lang="en-US" sz="1800" spc="-1" strike="noStrike">
                <a:latin typeface="Arial"/>
                <a:ea typeface="Noto Sans CJK SC"/>
              </a:rPr>
              <a:t>A basic understanding of how successful a launch site is can be quickly seen when each pin is viewed.</a:t>
            </a:r>
            <a:endParaRPr b="0" lang="en-US" sz="1800" spc="-1" strike="noStrike">
              <a:latin typeface="Arial"/>
            </a:endParaRPr>
          </a:p>
          <a:p>
            <a:pPr>
              <a:lnSpc>
                <a:spcPct val="90000"/>
              </a:lnSpc>
              <a:spcBef>
                <a:spcPts val="1400"/>
              </a:spcBef>
              <a:buNone/>
            </a:pPr>
            <a:endParaRPr b="0" lang="en-US" sz="1800" spc="-1" strike="noStrike">
              <a:latin typeface="Arial"/>
            </a:endParaRPr>
          </a:p>
        </p:txBody>
      </p:sp>
      <p:sp>
        <p:nvSpPr>
          <p:cNvPr id="302"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Number &amp; Outcome of Launches</a:t>
            </a:r>
            <a:endParaRPr b="0" lang="en-US" sz="4000" spc="-1" strike="noStrike">
              <a:latin typeface="Arial"/>
            </a:endParaRPr>
          </a:p>
        </p:txBody>
      </p:sp>
      <p:pic>
        <p:nvPicPr>
          <p:cNvPr id="303" name="" descr=""/>
          <p:cNvPicPr/>
          <p:nvPr/>
        </p:nvPicPr>
        <p:blipFill>
          <a:blip r:embed="rId2"/>
          <a:srcRect l="20730" t="23941" r="4836" b="16407"/>
          <a:stretch/>
        </p:blipFill>
        <p:spPr>
          <a:xfrm>
            <a:off x="5158800" y="3116880"/>
            <a:ext cx="5439960" cy="3305880"/>
          </a:xfrm>
          <a:prstGeom prst="rect">
            <a:avLst/>
          </a:prstGeom>
          <a:ln w="0">
            <a:noFill/>
          </a:ln>
        </p:spPr>
      </p:pic>
      <p:sp>
        <p:nvSpPr>
          <p:cNvPr id="3" name="PlaceHolder 2"/>
          <p:cNvSpPr>
            <a:spLocks noGrp="1"/>
          </p:cNvSpPr>
          <p:nvPr>
            <p:ph type="sldNum" idx="2"/>
          </p:nvPr>
        </p:nvSpPr>
        <p:spPr/>
        <p:txBody>
          <a:bodyPr/>
          <a:p>
            <a:fld id="{40E0C838-213C-4DFF-8011-6C0D05400FCE}" type="slidenum">
              <a:t>35</a:t>
            </a:fld>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04" name="PlaceHolder 1"/>
          <p:cNvSpPr>
            <a:spLocks noGrp="1"/>
          </p:cNvSpPr>
          <p:nvPr>
            <p:ph/>
          </p:nvPr>
        </p:nvSpPr>
        <p:spPr>
          <a:xfrm>
            <a:off x="769680" y="1690560"/>
            <a:ext cx="8596800" cy="4313880"/>
          </a:xfrm>
          <a:prstGeom prst="rect">
            <a:avLst/>
          </a:prstGeom>
          <a:noFill/>
          <a:ln w="0">
            <a:noFill/>
          </a:ln>
        </p:spPr>
        <p:txBody>
          <a:bodyPr lIns="90000" rIns="90000" tIns="45000" bIns="45000" anchor="t">
            <a:normAutofit/>
          </a:bodyPr>
          <a:p>
            <a:pPr marL="216000" indent="-216000">
              <a:lnSpc>
                <a:spcPct val="90000"/>
              </a:lnSpc>
              <a:spcBef>
                <a:spcPts val="1400"/>
              </a:spcBef>
              <a:buClr>
                <a:srgbClr val="000000"/>
              </a:buClr>
              <a:buSzPct val="45000"/>
              <a:buFont typeface="Wingdings" charset="2"/>
              <a:buChar char=""/>
            </a:pPr>
            <a:r>
              <a:rPr b="0" lang="en-US" sz="1800" spc="-1" strike="noStrike">
                <a:latin typeface="Arial"/>
                <a:ea typeface="Noto Sans CJK SC"/>
              </a:rPr>
              <a:t>The VAFB SLC-4E site is very close to the coast, only 1.39 km away.</a:t>
            </a:r>
            <a:endParaRPr b="0" lang="en-US" sz="1800" spc="-1" strike="noStrike">
              <a:latin typeface="Arial"/>
            </a:endParaRPr>
          </a:p>
          <a:p>
            <a:pPr marL="216000" indent="-216000">
              <a:lnSpc>
                <a:spcPct val="90000"/>
              </a:lnSpc>
              <a:spcBef>
                <a:spcPts val="1400"/>
              </a:spcBef>
              <a:buClr>
                <a:srgbClr val="000000"/>
              </a:buClr>
              <a:buSzPct val="45000"/>
              <a:buFont typeface="Wingdings" charset="2"/>
              <a:buChar char=""/>
            </a:pPr>
            <a:r>
              <a:rPr b="0" lang="en-US" sz="1800" spc="-1" strike="noStrike">
                <a:latin typeface="Arial"/>
                <a:ea typeface="Noto Sans CJK SC"/>
              </a:rPr>
              <a:t>It is even closer to the nearest railroad at 1.27 km.</a:t>
            </a:r>
            <a:endParaRPr b="0" lang="en-US" sz="1800" spc="-1" strike="noStrike">
              <a:latin typeface="Arial"/>
            </a:endParaRPr>
          </a:p>
          <a:p>
            <a:pPr marL="216000" indent="-216000">
              <a:lnSpc>
                <a:spcPct val="90000"/>
              </a:lnSpc>
              <a:spcBef>
                <a:spcPts val="1400"/>
              </a:spcBef>
              <a:buClr>
                <a:srgbClr val="000000"/>
              </a:buClr>
              <a:buSzPct val="45000"/>
              <a:buFont typeface="Wingdings" charset="2"/>
              <a:buChar char=""/>
            </a:pPr>
            <a:r>
              <a:rPr b="0" lang="en-US" sz="1800" spc="-1" strike="noStrike">
                <a:latin typeface="Arial"/>
                <a:ea typeface="Noto Sans CJK SC"/>
              </a:rPr>
              <a:t>Farther features include the nearest highway at 5.58 km and the city of Lompoc at 14.0 km.</a:t>
            </a:r>
            <a:endParaRPr b="0" lang="en-US" sz="1800" spc="-1" strike="noStrike">
              <a:latin typeface="Arial"/>
            </a:endParaRPr>
          </a:p>
        </p:txBody>
      </p:sp>
      <p:sp>
        <p:nvSpPr>
          <p:cNvPr id="305"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Launch Site Location</a:t>
            </a:r>
            <a:endParaRPr b="0" lang="en-US" sz="4000" spc="-1" strike="noStrike">
              <a:latin typeface="Arial"/>
            </a:endParaRPr>
          </a:p>
        </p:txBody>
      </p:sp>
      <p:pic>
        <p:nvPicPr>
          <p:cNvPr id="306" name="" descr=""/>
          <p:cNvPicPr/>
          <p:nvPr/>
        </p:nvPicPr>
        <p:blipFill>
          <a:blip r:embed="rId2"/>
          <a:srcRect l="20796" t="26843" r="4561" b="13593"/>
          <a:stretch/>
        </p:blipFill>
        <p:spPr>
          <a:xfrm>
            <a:off x="5536080" y="3088800"/>
            <a:ext cx="5375160" cy="3252240"/>
          </a:xfrm>
          <a:prstGeom prst="rect">
            <a:avLst/>
          </a:prstGeom>
          <a:ln w="0">
            <a:noFill/>
          </a:ln>
        </p:spPr>
      </p:pic>
      <p:sp>
        <p:nvSpPr>
          <p:cNvPr id="3" name="PlaceHolder 2"/>
          <p:cNvSpPr>
            <a:spLocks noGrp="1"/>
          </p:cNvSpPr>
          <p:nvPr>
            <p:ph type="sldNum" idx="2"/>
          </p:nvPr>
        </p:nvSpPr>
        <p:spPr/>
        <p:txBody>
          <a:bodyPr/>
          <a:p>
            <a:fld id="{0E23921E-646F-48AD-84ED-2B6670326DB1}" type="slidenum">
              <a:t>36</a:t>
            </a:fld>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07" name="TextBox 1"/>
          <p:cNvSpPr/>
          <p:nvPr/>
        </p:nvSpPr>
        <p:spPr>
          <a:xfrm>
            <a:off x="703800" y="252972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ea typeface="DejaVu Sans"/>
              </a:rPr>
              <a:t>Section 4</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08" name="PlaceHolder 1"/>
          <p:cNvSpPr>
            <a:spLocks noGrp="1"/>
          </p:cNvSpPr>
          <p:nvPr>
            <p:ph/>
          </p:nvPr>
        </p:nvSpPr>
        <p:spPr>
          <a:xfrm>
            <a:off x="769680" y="1825560"/>
            <a:ext cx="9744480" cy="4350240"/>
          </a:xfrm>
          <a:prstGeom prst="rect">
            <a:avLst/>
          </a:prstGeom>
          <a:noFill/>
          <a:ln w="0">
            <a:noFill/>
          </a:ln>
        </p:spPr>
        <p:txBody>
          <a:bodyPr lIns="90000" rIns="90000" tIns="45000" bIns="45000" anchor="t">
            <a:normAutofit/>
          </a:bodyPr>
          <a:p>
            <a:pPr marL="216000" indent="-216000">
              <a:lnSpc>
                <a:spcPct val="90000"/>
              </a:lnSpc>
              <a:spcBef>
                <a:spcPts val="1400"/>
              </a:spcBef>
              <a:buClr>
                <a:srgbClr val="000000"/>
              </a:buClr>
              <a:buSzPct val="45000"/>
              <a:buFont typeface="Wingdings" charset="2"/>
              <a:buChar char=""/>
            </a:pPr>
            <a:r>
              <a:rPr b="0" lang="en-US" sz="1800" spc="-1" strike="noStrike">
                <a:latin typeface="Arial"/>
                <a:ea typeface="Noto Sans CJK SC"/>
              </a:rPr>
              <a:t>The chart shows that KSC LC-39A is the most successful launch site, in terms of </a:t>
            </a:r>
            <a:r>
              <a:rPr b="0" lang="en-US" sz="1800" spc="-1" strike="noStrike">
                <a:latin typeface="Arial"/>
                <a:ea typeface="Noto Sans CJK SC"/>
              </a:rPr>
              <a:t>recovering the booster rocket, and CCAFS SLC-40 is the least successful.</a:t>
            </a:r>
            <a:endParaRPr b="0" lang="en-US" sz="1800" spc="-1" strike="noStrike">
              <a:latin typeface="Arial"/>
            </a:endParaRPr>
          </a:p>
          <a:p>
            <a:pPr>
              <a:lnSpc>
                <a:spcPct val="90000"/>
              </a:lnSpc>
              <a:spcBef>
                <a:spcPts val="1400"/>
              </a:spcBef>
              <a:buNone/>
            </a:pPr>
            <a:endParaRPr b="0" lang="en-US" sz="1800" spc="-1" strike="noStrike">
              <a:latin typeface="Arial"/>
            </a:endParaRPr>
          </a:p>
        </p:txBody>
      </p:sp>
      <p:sp>
        <p:nvSpPr>
          <p:cNvPr id="309"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Launch Site Success</a:t>
            </a:r>
            <a:endParaRPr b="0" lang="en-US" sz="4000" spc="-1" strike="noStrike">
              <a:latin typeface="Arial"/>
            </a:endParaRPr>
          </a:p>
        </p:txBody>
      </p:sp>
      <p:pic>
        <p:nvPicPr>
          <p:cNvPr id="310" name="" descr=""/>
          <p:cNvPicPr/>
          <p:nvPr/>
        </p:nvPicPr>
        <p:blipFill>
          <a:blip r:embed="rId2"/>
          <a:srcRect l="0" t="8147" r="0" b="51896"/>
          <a:stretch/>
        </p:blipFill>
        <p:spPr>
          <a:xfrm>
            <a:off x="2419920" y="2633760"/>
            <a:ext cx="8239680" cy="3623400"/>
          </a:xfrm>
          <a:prstGeom prst="rect">
            <a:avLst/>
          </a:prstGeom>
          <a:ln w="0">
            <a:noFill/>
          </a:ln>
        </p:spPr>
      </p:pic>
      <p:sp>
        <p:nvSpPr>
          <p:cNvPr id="3" name="PlaceHolder 2"/>
          <p:cNvSpPr>
            <a:spLocks noGrp="1"/>
          </p:cNvSpPr>
          <p:nvPr>
            <p:ph type="sldNum" idx="2"/>
          </p:nvPr>
        </p:nvSpPr>
        <p:spPr/>
        <p:txBody>
          <a:bodyPr/>
          <a:p>
            <a:fld id="{73A5C572-FC0D-487F-9312-8D7CF400FE75}" type="slidenum">
              <a:t>38</a:t>
            </a:fld>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11" name="PlaceHolder 1"/>
          <p:cNvSpPr>
            <a:spLocks noGrp="1"/>
          </p:cNvSpPr>
          <p:nvPr>
            <p:ph/>
          </p:nvPr>
        </p:nvSpPr>
        <p:spPr>
          <a:xfrm>
            <a:off x="733680" y="1825560"/>
            <a:ext cx="10550520" cy="4350240"/>
          </a:xfrm>
          <a:prstGeom prst="rect">
            <a:avLst/>
          </a:prstGeom>
          <a:noFill/>
          <a:ln w="0">
            <a:noFill/>
          </a:ln>
        </p:spPr>
        <p:txBody>
          <a:bodyPr lIns="90000" rIns="90000" tIns="45000" bIns="45000" anchor="t">
            <a:normAutofit/>
          </a:bodyPr>
          <a:p>
            <a:pPr marL="216000" indent="-216000">
              <a:lnSpc>
                <a:spcPct val="90000"/>
              </a:lnSpc>
              <a:spcBef>
                <a:spcPts val="1400"/>
              </a:spcBef>
              <a:buClr>
                <a:srgbClr val="000000"/>
              </a:buClr>
              <a:buSzPct val="45000"/>
              <a:buFont typeface="Wingdings" charset="2"/>
              <a:buChar char=""/>
            </a:pPr>
            <a:r>
              <a:rPr b="0" lang="en-US" sz="1800" spc="-1" strike="noStrike">
                <a:latin typeface="Arial"/>
                <a:ea typeface="Noto Sans CJK SC"/>
              </a:rPr>
              <a:t>The user can choose which launch site to explore.</a:t>
            </a:r>
            <a:endParaRPr b="0" lang="en-US" sz="1800" spc="-1" strike="noStrike">
              <a:latin typeface="Arial"/>
            </a:endParaRPr>
          </a:p>
          <a:p>
            <a:pPr marL="216000" indent="-216000">
              <a:lnSpc>
                <a:spcPct val="90000"/>
              </a:lnSpc>
              <a:spcBef>
                <a:spcPts val="1400"/>
              </a:spcBef>
              <a:buClr>
                <a:srgbClr val="000000"/>
              </a:buClr>
              <a:buSzPct val="45000"/>
              <a:buFont typeface="Wingdings" charset="2"/>
              <a:buChar char=""/>
            </a:pPr>
            <a:r>
              <a:rPr b="0" lang="en-US" sz="1800" spc="-1" strike="noStrike">
                <a:latin typeface="Arial"/>
                <a:ea typeface="Noto Sans CJK SC"/>
              </a:rPr>
              <a:t>KSC LC-39A is show below with a success rate of 23.1%.</a:t>
            </a:r>
            <a:endParaRPr b="0" lang="en-US" sz="1800" spc="-1" strike="noStrike">
              <a:latin typeface="Arial"/>
            </a:endParaRPr>
          </a:p>
        </p:txBody>
      </p:sp>
      <p:sp>
        <p:nvSpPr>
          <p:cNvPr id="312"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Individual Launch Site</a:t>
            </a:r>
            <a:endParaRPr b="0" lang="en-US" sz="4000" spc="-1" strike="noStrike">
              <a:latin typeface="Arial"/>
            </a:endParaRPr>
          </a:p>
        </p:txBody>
      </p:sp>
      <p:pic>
        <p:nvPicPr>
          <p:cNvPr id="313" name="" descr=""/>
          <p:cNvPicPr/>
          <p:nvPr/>
        </p:nvPicPr>
        <p:blipFill>
          <a:blip r:embed="rId2"/>
          <a:srcRect l="0" t="8424" r="0" b="52530"/>
          <a:stretch/>
        </p:blipFill>
        <p:spPr>
          <a:xfrm>
            <a:off x="2564640" y="2787120"/>
            <a:ext cx="8328600" cy="3579120"/>
          </a:xfrm>
          <a:prstGeom prst="rect">
            <a:avLst/>
          </a:prstGeom>
          <a:ln w="0">
            <a:noFill/>
          </a:ln>
        </p:spPr>
      </p:pic>
      <p:sp>
        <p:nvSpPr>
          <p:cNvPr id="3" name="PlaceHolder 2"/>
          <p:cNvSpPr>
            <a:spLocks noGrp="1"/>
          </p:cNvSpPr>
          <p:nvPr>
            <p:ph type="sldNum" idx="2"/>
          </p:nvPr>
        </p:nvSpPr>
        <p:spPr/>
        <p:txBody>
          <a:bodyPr/>
          <a:p>
            <a:fld id="{17B194EB-67DD-4B73-83F5-5615D05FA1C9}" type="slidenum">
              <a:t>39</a:t>
            </a:fld>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2" name="PlaceHolder 1"/>
          <p:cNvSpPr>
            <a:spLocks noGrp="1"/>
          </p:cNvSpPr>
          <p:nvPr>
            <p:ph type="sldNum" idx="12"/>
          </p:nvPr>
        </p:nvSpPr>
        <p:spPr>
          <a:xfrm>
            <a:off x="8714520" y="6025680"/>
            <a:ext cx="2742120" cy="400680"/>
          </a:xfrm>
          <a:prstGeom prst="rect">
            <a:avLst/>
          </a:prstGeom>
          <a:noFill/>
          <a:ln w="0">
            <a:noFill/>
          </a:ln>
        </p:spPr>
        <p:txBody>
          <a:bodyPr lIns="90000" rIns="90000" tIns="45000" bIns="45000" anchor="ctr">
            <a:normAutofit/>
          </a:bodyPr>
          <a:lstStyle>
            <a:lvl1pPr algn="r">
              <a:lnSpc>
                <a:spcPct val="100000"/>
              </a:lnSpc>
              <a:spcAft>
                <a:spcPts val="601"/>
              </a:spcAft>
              <a:buNone/>
              <a:defRPr b="0" lang="en-US" sz="1600" spc="-1" strike="noStrike">
                <a:solidFill>
                  <a:srgbClr val="1c7ddb"/>
                </a:solidFill>
                <a:latin typeface="Abadi"/>
              </a:defRPr>
            </a:lvl1pPr>
          </a:lstStyle>
          <a:p>
            <a:pPr algn="r">
              <a:lnSpc>
                <a:spcPct val="100000"/>
              </a:lnSpc>
              <a:spcAft>
                <a:spcPts val="601"/>
              </a:spcAft>
              <a:buNone/>
            </a:pPr>
            <a:fld id="{3002162A-71F6-4A0A-9449-9586642522B0}" type="slidenum">
              <a:rPr b="0" lang="en-US" sz="1600" spc="-1" strike="noStrike">
                <a:solidFill>
                  <a:srgbClr val="1c7ddb"/>
                </a:solidFill>
                <a:latin typeface="Abadi"/>
              </a:rPr>
              <a:t>4</a:t>
            </a:fld>
            <a:endParaRPr b="0" lang="en-US" sz="1600" spc="-1" strike="noStrike">
              <a:latin typeface="Times New Roman"/>
            </a:endParaRPr>
          </a:p>
        </p:txBody>
      </p:sp>
      <p:sp>
        <p:nvSpPr>
          <p:cNvPr id="173" name="Title 1"/>
          <p:cNvSpPr/>
          <p:nvPr/>
        </p:nvSpPr>
        <p:spPr>
          <a:xfrm>
            <a:off x="827640" y="538560"/>
            <a:ext cx="105289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Introduction</a:t>
            </a:r>
            <a:endParaRPr b="0" lang="en-US" sz="4000" spc="-1" strike="noStrike">
              <a:latin typeface="Arial"/>
            </a:endParaRPr>
          </a:p>
        </p:txBody>
      </p:sp>
      <p:sp>
        <p:nvSpPr>
          <p:cNvPr id="174" name="Content Placeholder 2"/>
          <p:cNvSpPr/>
          <p:nvPr/>
        </p:nvSpPr>
        <p:spPr>
          <a:xfrm>
            <a:off x="958320" y="2521440"/>
            <a:ext cx="10228680" cy="1897200"/>
          </a:xfrm>
          <a:prstGeom prst="rect">
            <a:avLst/>
          </a:prstGeom>
          <a:noFill/>
          <a:ln w="0">
            <a:noFill/>
          </a:ln>
        </p:spPr>
        <p:style>
          <a:lnRef idx="0"/>
          <a:fillRef idx="0"/>
          <a:effectRef idx="0"/>
          <a:fontRef idx="minor"/>
        </p:style>
        <p:txBody>
          <a:bodyPr lIns="90000" rIns="90000" tIns="45000" bIns="45000" anchor="t">
            <a:normAutofit fontScale="77000"/>
          </a:bodyPr>
          <a:p>
            <a:pPr>
              <a:lnSpc>
                <a:spcPct val="90000"/>
              </a:lnSpc>
              <a:spcBef>
                <a:spcPts val="1400"/>
              </a:spcBef>
              <a:buNone/>
            </a:pPr>
            <a:r>
              <a:rPr b="1" lang="en-US" sz="1800" spc="-1" strike="noStrike">
                <a:solidFill>
                  <a:srgbClr val="000000"/>
                </a:solidFill>
                <a:latin typeface="Arial"/>
                <a:ea typeface="DejaVu Sans"/>
              </a:rPr>
              <a:t>Background</a:t>
            </a:r>
            <a:endParaRPr b="0" lang="en-US" sz="1800" spc="-1" strike="noStrike">
              <a:latin typeface="Arial"/>
            </a:endParaRPr>
          </a:p>
          <a:p>
            <a:pPr>
              <a:lnSpc>
                <a:spcPct val="90000"/>
              </a:lnSpc>
              <a:spcBef>
                <a:spcPts val="1400"/>
              </a:spcBef>
              <a:buNone/>
            </a:pPr>
            <a:r>
              <a:rPr b="0" lang="en-US" sz="1800" spc="-1" strike="noStrike">
                <a:solidFill>
                  <a:srgbClr val="000000"/>
                </a:solidFill>
                <a:latin typeface="Arial"/>
                <a:ea typeface="DejaVu Sans"/>
              </a:rPr>
              <a:t>Getting ahead in the private sector space race will provide a large financial and popular boost. The main players are SpaceX, Blue Origin, Virgin Galatic, and Rocket Lab. SpaceX is leading this competition due to their ability to reduce costs by reusing the first stage booster. In order to do that they must recover this booster by controlling its landing on the ground or on a ship-borne, drone controlled landing pad.</a:t>
            </a:r>
            <a:endParaRPr b="0" lang="en-US" sz="1800" spc="-1" strike="noStrike">
              <a:latin typeface="Arial"/>
            </a:endParaRPr>
          </a:p>
          <a:p>
            <a:pPr>
              <a:lnSpc>
                <a:spcPct val="90000"/>
              </a:lnSpc>
              <a:spcBef>
                <a:spcPts val="1400"/>
              </a:spcBef>
              <a:buNone/>
            </a:pPr>
            <a:r>
              <a:rPr b="0" lang="en-US" sz="1800" spc="-1" strike="noStrike">
                <a:solidFill>
                  <a:srgbClr val="000000"/>
                </a:solidFill>
                <a:latin typeface="Arial"/>
                <a:ea typeface="DejaVu Sans"/>
              </a:rPr>
              <a:t>The booster is programmed to reach the landing pad and carefully set down. This strategy has improved with time but catastrophic landings still occur. This exploration of SpaceX’s data attempts to show SpaceX’s booster recovery success rate, explores the most successful launch sites, and tries to predict the outcome of future attempted landings.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14" name="PlaceHolder 1"/>
          <p:cNvSpPr>
            <a:spLocks noGrp="1"/>
          </p:cNvSpPr>
          <p:nvPr>
            <p:ph/>
          </p:nvPr>
        </p:nvSpPr>
        <p:spPr>
          <a:xfrm>
            <a:off x="769680" y="1825560"/>
            <a:ext cx="10413720" cy="4350240"/>
          </a:xfrm>
          <a:prstGeom prst="rect">
            <a:avLst/>
          </a:prstGeom>
          <a:noFill/>
          <a:ln w="0">
            <a:noFill/>
          </a:ln>
        </p:spPr>
        <p:txBody>
          <a:bodyPr lIns="90000" rIns="90000" tIns="45000" bIns="45000" anchor="t">
            <a:normAutofit/>
          </a:bodyPr>
          <a:p>
            <a:pPr marL="216000" indent="-216000">
              <a:lnSpc>
                <a:spcPct val="90000"/>
              </a:lnSpc>
              <a:spcBef>
                <a:spcPts val="1400"/>
              </a:spcBef>
              <a:buClr>
                <a:srgbClr val="000000"/>
              </a:buClr>
              <a:buSzPct val="45000"/>
              <a:buFont typeface="Wingdings" charset="2"/>
              <a:buChar char=""/>
            </a:pPr>
            <a:r>
              <a:rPr b="0" lang="en-US" sz="1800" spc="-1" strike="noStrike">
                <a:latin typeface="Arial"/>
              </a:rPr>
              <a:t>This scatter plot shows the payload mass compared to the launch outcome (1= success, 0= failure). Each booster version is labeled with a different color. It clearly shows that v1.1 was very unsuccessful while the booster FT was much more successful.</a:t>
            </a:r>
            <a:endParaRPr b="0" lang="en-US" sz="1800" spc="-1" strike="noStrike">
              <a:latin typeface="Arial"/>
            </a:endParaRPr>
          </a:p>
          <a:p>
            <a:pPr marL="216000" indent="-216000">
              <a:lnSpc>
                <a:spcPct val="90000"/>
              </a:lnSpc>
              <a:spcBef>
                <a:spcPts val="1400"/>
              </a:spcBef>
              <a:buClr>
                <a:srgbClr val="000000"/>
              </a:buClr>
              <a:buSzPct val="45000"/>
              <a:buFont typeface="Wingdings" charset="2"/>
              <a:buChar char=""/>
            </a:pPr>
            <a:r>
              <a:rPr b="0" lang="en-US" sz="1800" spc="-1" strike="noStrike">
                <a:latin typeface="Arial"/>
                <a:ea typeface="Noto Sans CJK SC"/>
              </a:rPr>
              <a:t>Currently it shows the full range of payloads from 0 to 10,000 kg.</a:t>
            </a:r>
            <a:endParaRPr b="0" lang="en-US" sz="1800" spc="-1" strike="noStrike">
              <a:latin typeface="Arial"/>
            </a:endParaRPr>
          </a:p>
          <a:p>
            <a:pPr>
              <a:lnSpc>
                <a:spcPct val="90000"/>
              </a:lnSpc>
              <a:spcBef>
                <a:spcPts val="1400"/>
              </a:spcBef>
              <a:buNone/>
            </a:pPr>
            <a:endParaRPr b="0" lang="en-US" sz="1800" spc="-1" strike="noStrike">
              <a:latin typeface="Arial"/>
            </a:endParaRPr>
          </a:p>
        </p:txBody>
      </p:sp>
      <p:sp>
        <p:nvSpPr>
          <p:cNvPr id="315"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Payload vs. Launch Outcome</a:t>
            </a:r>
            <a:endParaRPr b="0" lang="en-US" sz="4000" spc="-1" strike="noStrike">
              <a:latin typeface="Arial"/>
            </a:endParaRPr>
          </a:p>
        </p:txBody>
      </p:sp>
      <p:pic>
        <p:nvPicPr>
          <p:cNvPr id="316" name="" descr=""/>
          <p:cNvPicPr/>
          <p:nvPr/>
        </p:nvPicPr>
        <p:blipFill>
          <a:blip r:embed="rId2"/>
          <a:srcRect l="2218" t="49357" r="2426" b="12687"/>
          <a:stretch/>
        </p:blipFill>
        <p:spPr>
          <a:xfrm>
            <a:off x="2774520" y="3126600"/>
            <a:ext cx="7707240" cy="3376440"/>
          </a:xfrm>
          <a:prstGeom prst="rect">
            <a:avLst/>
          </a:prstGeom>
          <a:ln w="0">
            <a:noFill/>
          </a:ln>
        </p:spPr>
      </p:pic>
      <p:sp>
        <p:nvSpPr>
          <p:cNvPr id="3" name="PlaceHolder 2"/>
          <p:cNvSpPr>
            <a:spLocks noGrp="1"/>
          </p:cNvSpPr>
          <p:nvPr>
            <p:ph type="sldNum" idx="2"/>
          </p:nvPr>
        </p:nvSpPr>
        <p:spPr/>
        <p:txBody>
          <a:bodyPr/>
          <a:p>
            <a:fld id="{E0E6C3CC-2CCD-4A35-B7B4-040276B7F0BC}" type="slidenum">
              <a:t>40</a:t>
            </a:fld>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17" name="Title 7"/>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Payload vs. Launch Outcome Cont.</a:t>
            </a:r>
            <a:endParaRPr b="0" lang="en-US" sz="4000" spc="-1" strike="noStrike">
              <a:latin typeface="Arial"/>
            </a:endParaRPr>
          </a:p>
        </p:txBody>
      </p:sp>
      <p:pic>
        <p:nvPicPr>
          <p:cNvPr id="318" name="" descr=""/>
          <p:cNvPicPr/>
          <p:nvPr/>
        </p:nvPicPr>
        <p:blipFill>
          <a:blip r:embed="rId2"/>
          <a:srcRect l="0" t="49357" r="0" b="12869"/>
          <a:stretch/>
        </p:blipFill>
        <p:spPr>
          <a:xfrm>
            <a:off x="3093840" y="3113280"/>
            <a:ext cx="7895880" cy="3282840"/>
          </a:xfrm>
          <a:prstGeom prst="rect">
            <a:avLst/>
          </a:prstGeom>
          <a:ln w="0">
            <a:noFill/>
          </a:ln>
        </p:spPr>
      </p:pic>
      <p:sp>
        <p:nvSpPr>
          <p:cNvPr id="319" name="PlaceHolder 4"/>
          <p:cNvSpPr txBox="1"/>
          <p:nvPr/>
        </p:nvSpPr>
        <p:spPr>
          <a:xfrm>
            <a:off x="770040" y="1825560"/>
            <a:ext cx="10413720" cy="4350240"/>
          </a:xfrm>
          <a:prstGeom prst="rect">
            <a:avLst/>
          </a:prstGeom>
          <a:noFill/>
          <a:ln w="0">
            <a:noFill/>
          </a:ln>
        </p:spPr>
        <p:txBody>
          <a:bodyPr lIns="90000" rIns="90000" tIns="45000" bIns="45000" anchor="t">
            <a:normAutofit/>
          </a:bodyPr>
          <a:p>
            <a:pPr marL="216000" indent="-216000">
              <a:lnSpc>
                <a:spcPct val="90000"/>
              </a:lnSpc>
              <a:spcBef>
                <a:spcPts val="1400"/>
              </a:spcBef>
              <a:buClr>
                <a:srgbClr val="000000"/>
              </a:buClr>
              <a:buSzPct val="45000"/>
              <a:buFont typeface="Wingdings" charset="2"/>
              <a:buChar char=""/>
            </a:pPr>
            <a:r>
              <a:rPr b="0" lang="en-US" sz="1800" spc="-1" strike="noStrike">
                <a:latin typeface="Arial"/>
              </a:rPr>
              <a:t>Here the scatter plot is limited to launches with payloads between 3,000 and 8,000 kg.</a:t>
            </a:r>
            <a:endParaRPr b="0" lang="en-US" sz="1800" spc="-1" strike="noStrike">
              <a:latin typeface="Arial"/>
            </a:endParaRPr>
          </a:p>
          <a:p>
            <a:pPr marL="216000" indent="-216000">
              <a:lnSpc>
                <a:spcPct val="90000"/>
              </a:lnSpc>
              <a:spcBef>
                <a:spcPts val="1400"/>
              </a:spcBef>
              <a:buClr>
                <a:srgbClr val="000000"/>
              </a:buClr>
              <a:buSzPct val="45000"/>
              <a:buFont typeface="Wingdings" charset="2"/>
              <a:buChar char=""/>
            </a:pPr>
            <a:r>
              <a:rPr b="0" lang="en-US" sz="1800" spc="-1" strike="noStrike">
                <a:latin typeface="Arial"/>
                <a:ea typeface="Noto Sans CJK SC"/>
              </a:rPr>
              <a:t>Within this range the FT booster is the most successful while the v1.1 booster does not have a single success.</a:t>
            </a:r>
            <a:endParaRPr b="0" lang="en-US" sz="1800" spc="-1" strike="noStrike">
              <a:latin typeface="Arial"/>
            </a:endParaRPr>
          </a:p>
          <a:p>
            <a:pPr>
              <a:lnSpc>
                <a:spcPct val="90000"/>
              </a:lnSpc>
              <a:spcBef>
                <a:spcPts val="1400"/>
              </a:spcBef>
              <a:buNone/>
            </a:pPr>
            <a:endParaRPr b="0" lang="en-US" sz="1800" spc="-1" strike="noStrike">
              <a:latin typeface="Arial"/>
            </a:endParaRPr>
          </a:p>
        </p:txBody>
      </p:sp>
      <p:sp>
        <p:nvSpPr>
          <p:cNvPr id="2" name="PlaceHolder 1"/>
          <p:cNvSpPr>
            <a:spLocks noGrp="1"/>
          </p:cNvSpPr>
          <p:nvPr>
            <p:ph type="sldNum" idx="2"/>
          </p:nvPr>
        </p:nvSpPr>
        <p:spPr/>
        <p:txBody>
          <a:bodyPr/>
          <a:p>
            <a:fld id="{70B98AE3-5673-4442-9D94-D0DCE2603E0C}" type="slidenum">
              <a:t>41</a:t>
            </a:fld>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20" name="TextBox 1"/>
          <p:cNvSpPr/>
          <p:nvPr/>
        </p:nvSpPr>
        <p:spPr>
          <a:xfrm>
            <a:off x="703800" y="252972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ea typeface="DejaVu Sans"/>
              </a:rPr>
              <a:t>Section 5</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21" name="PlaceHolder 1"/>
          <p:cNvSpPr>
            <a:spLocks noGrp="1"/>
          </p:cNvSpPr>
          <p:nvPr>
            <p:ph/>
          </p:nvPr>
        </p:nvSpPr>
        <p:spPr>
          <a:xfrm>
            <a:off x="769680" y="2082240"/>
            <a:ext cx="5324760" cy="3810600"/>
          </a:xfrm>
          <a:prstGeom prst="rect">
            <a:avLst/>
          </a:prstGeom>
          <a:noFill/>
          <a:ln w="0">
            <a:noFill/>
          </a:ln>
        </p:spPr>
        <p:txBody>
          <a:bodyPr lIns="90000" rIns="90000" tIns="45000" bIns="45000" anchor="t">
            <a:normAutofit/>
          </a:bodyPr>
          <a:p>
            <a:pPr marL="228600" indent="-228600">
              <a:lnSpc>
                <a:spcPct val="90000"/>
              </a:lnSpc>
              <a:spcBef>
                <a:spcPts val="1400"/>
              </a:spcBef>
              <a:buClr>
                <a:srgbClr val="292929"/>
              </a:buClr>
              <a:buFont typeface="Arial"/>
              <a:buChar char="•"/>
            </a:pPr>
            <a:r>
              <a:rPr b="0" lang="en-US" sz="1800" spc="-1" strike="noStrike">
                <a:latin typeface="Arial"/>
              </a:rPr>
              <a:t>The bar chart shows the R</a:t>
            </a:r>
            <a:r>
              <a:rPr b="0" lang="en-US" sz="1800" spc="-1" strike="noStrike" baseline="33000">
                <a:latin typeface="Arial"/>
              </a:rPr>
              <a:t>2</a:t>
            </a:r>
            <a:r>
              <a:rPr b="0" lang="en-US" sz="1800" spc="-1" strike="noStrike">
                <a:latin typeface="Arial"/>
              </a:rPr>
              <a:t> score of each </a:t>
            </a:r>
            <a:r>
              <a:rPr b="0" lang="en-US" sz="1800" spc="-1" strike="noStrike">
                <a:latin typeface="Arial"/>
              </a:rPr>
              <a:t>classification method. All methods resulted in a </a:t>
            </a:r>
            <a:r>
              <a:rPr b="0" lang="en-US" sz="1800" spc="-1" strike="noStrike">
                <a:latin typeface="Arial"/>
              </a:rPr>
              <a:t>score of 0.833 except for the decision tree </a:t>
            </a:r>
            <a:r>
              <a:rPr b="0" lang="en-US" sz="1800" spc="-1" strike="noStrike">
                <a:latin typeface="Arial"/>
              </a:rPr>
              <a:t>method which resulted in a score of 0.778.</a:t>
            </a:r>
            <a:endParaRPr b="0" lang="en-US" sz="1800" spc="-1" strike="noStrike">
              <a:latin typeface="Arial"/>
            </a:endParaRPr>
          </a:p>
        </p:txBody>
      </p:sp>
      <p:sp>
        <p:nvSpPr>
          <p:cNvPr id="322"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Classification Accuracy</a:t>
            </a:r>
            <a:endParaRPr b="0" lang="en-US" sz="4000" spc="-1" strike="noStrike">
              <a:latin typeface="Arial"/>
            </a:endParaRPr>
          </a:p>
        </p:txBody>
      </p:sp>
      <p:pic>
        <p:nvPicPr>
          <p:cNvPr id="323" name="" descr=""/>
          <p:cNvPicPr/>
          <p:nvPr/>
        </p:nvPicPr>
        <p:blipFill>
          <a:blip r:embed="rId2"/>
          <a:srcRect l="22769" t="51624" r="43112" b="18501"/>
          <a:stretch/>
        </p:blipFill>
        <p:spPr>
          <a:xfrm>
            <a:off x="6598800" y="1761840"/>
            <a:ext cx="4830840" cy="3562920"/>
          </a:xfrm>
          <a:prstGeom prst="rect">
            <a:avLst/>
          </a:prstGeom>
          <a:ln w="0">
            <a:noFill/>
          </a:ln>
        </p:spPr>
      </p:pic>
      <p:sp>
        <p:nvSpPr>
          <p:cNvPr id="3" name="PlaceHolder 2"/>
          <p:cNvSpPr>
            <a:spLocks noGrp="1"/>
          </p:cNvSpPr>
          <p:nvPr>
            <p:ph type="sldNum" idx="2"/>
          </p:nvPr>
        </p:nvSpPr>
        <p:spPr/>
        <p:txBody>
          <a:bodyPr/>
          <a:p>
            <a:fld id="{4CD2A4B6-BDE4-48E5-9B94-F5743AE2443E}" type="slidenum">
              <a:t>43</a:t>
            </a:fld>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24" name="PlaceHolder 1"/>
          <p:cNvSpPr>
            <a:spLocks noGrp="1"/>
          </p:cNvSpPr>
          <p:nvPr>
            <p:ph/>
          </p:nvPr>
        </p:nvSpPr>
        <p:spPr>
          <a:xfrm>
            <a:off x="769680" y="2057400"/>
            <a:ext cx="5168880" cy="3810600"/>
          </a:xfrm>
          <a:prstGeom prst="rect">
            <a:avLst/>
          </a:prstGeom>
          <a:noFill/>
          <a:ln w="0">
            <a:noFill/>
          </a:ln>
        </p:spPr>
        <p:txBody>
          <a:bodyPr lIns="90000" rIns="90000" tIns="45000" bIns="45000" anchor="t">
            <a:normAutofit/>
          </a:bodyPr>
          <a:p>
            <a:pPr marL="228600" indent="-228600">
              <a:lnSpc>
                <a:spcPct val="90000"/>
              </a:lnSpc>
              <a:spcBef>
                <a:spcPts val="1400"/>
              </a:spcBef>
              <a:buClr>
                <a:srgbClr val="292929"/>
              </a:buClr>
              <a:buFont typeface="Arial"/>
              <a:buChar char="•"/>
            </a:pPr>
            <a:r>
              <a:rPr b="0" lang="en-US" sz="1800" spc="-1" strike="noStrike">
                <a:latin typeface="Arial"/>
              </a:rPr>
              <a:t>Again the most successful methods were the logistic regression, k-nearest neighbor, and support </a:t>
            </a:r>
            <a:r>
              <a:rPr b="0" lang="en-US" sz="1800" spc="-1" strike="noStrike">
                <a:latin typeface="Arial"/>
              </a:rPr>
              <a:t>vector machine methods. Each had the same confusion matrix shown here.</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ea typeface="Noto Sans CJK SC"/>
              </a:rPr>
              <a:t>The model accurately labels each successful landing. It has a high </a:t>
            </a:r>
            <a:r>
              <a:rPr b="0" lang="en-US" sz="1800" spc="-1" strike="noStrike">
                <a:latin typeface="Arial"/>
              </a:rPr>
              <a:t>sensitivity (100%) in that there are </a:t>
            </a:r>
            <a:r>
              <a:rPr b="0" lang="en-US" sz="1800" spc="-1" strike="noStrike">
                <a:latin typeface="Arial"/>
              </a:rPr>
              <a:t>no false negatives.</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ea typeface="Noto Sans CJK SC"/>
              </a:rPr>
              <a:t>There is an issue with false positives. The model labeled 3 launches that did not land as landing </a:t>
            </a:r>
            <a:r>
              <a:rPr b="0" lang="en-US" sz="1800" spc="-1" strike="noStrike">
                <a:latin typeface="Arial"/>
                <a:ea typeface="Noto Sans CJK SC"/>
              </a:rPr>
              <a:t>successfully which is false. This shows there is a lower level of </a:t>
            </a:r>
            <a:r>
              <a:rPr b="0" lang="en-US" sz="1800" spc="-1" strike="noStrike">
                <a:latin typeface="Arial"/>
                <a:ea typeface="Noto Sans CJK SC"/>
              </a:rPr>
              <a:t>specificity</a:t>
            </a:r>
            <a:r>
              <a:rPr b="0" lang="en-US" sz="1800" spc="-1" strike="noStrike">
                <a:latin typeface="Arial"/>
              </a:rPr>
              <a:t> (50%).</a:t>
            </a:r>
            <a:endParaRPr b="0" lang="en-US" sz="1800" spc="-1" strike="noStrike">
              <a:latin typeface="Arial"/>
            </a:endParaRPr>
          </a:p>
        </p:txBody>
      </p:sp>
      <p:sp>
        <p:nvSpPr>
          <p:cNvPr id="325"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Confusion Matrix</a:t>
            </a:r>
            <a:endParaRPr b="0" lang="en-US" sz="4000" spc="-1" strike="noStrike">
              <a:latin typeface="Arial"/>
            </a:endParaRPr>
          </a:p>
        </p:txBody>
      </p:sp>
      <p:pic>
        <p:nvPicPr>
          <p:cNvPr id="326" name="" descr=""/>
          <p:cNvPicPr/>
          <p:nvPr/>
        </p:nvPicPr>
        <p:blipFill>
          <a:blip r:embed="rId2"/>
          <a:srcRect l="28279" t="36827" r="37529" b="31656"/>
          <a:stretch/>
        </p:blipFill>
        <p:spPr>
          <a:xfrm>
            <a:off x="6107040" y="1649880"/>
            <a:ext cx="5324760" cy="4133520"/>
          </a:xfrm>
          <a:prstGeom prst="rect">
            <a:avLst/>
          </a:prstGeom>
          <a:ln w="0">
            <a:noFill/>
          </a:ln>
        </p:spPr>
      </p:pic>
      <p:sp>
        <p:nvSpPr>
          <p:cNvPr id="3" name="PlaceHolder 2"/>
          <p:cNvSpPr>
            <a:spLocks noGrp="1"/>
          </p:cNvSpPr>
          <p:nvPr>
            <p:ph type="sldNum" idx="2"/>
          </p:nvPr>
        </p:nvSpPr>
        <p:spPr/>
        <p:txBody>
          <a:bodyPr/>
          <a:p>
            <a:fld id="{E4226CFB-7AE1-48C0-8BD4-5AD72C3516BC}" type="slidenum">
              <a:t>44</a:t>
            </a:fld>
          </a:p>
        </p:txBody>
      </p:sp>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327" name="PlaceHolder 1"/>
          <p:cNvSpPr>
            <a:spLocks noGrp="1"/>
          </p:cNvSpPr>
          <p:nvPr>
            <p:ph/>
          </p:nvPr>
        </p:nvSpPr>
        <p:spPr>
          <a:xfrm>
            <a:off x="769680" y="1874880"/>
            <a:ext cx="9919800" cy="4350240"/>
          </a:xfrm>
          <a:prstGeom prst="rect">
            <a:avLst/>
          </a:prstGeom>
          <a:noFill/>
          <a:ln w="0">
            <a:noFill/>
          </a:ln>
        </p:spPr>
        <p:txBody>
          <a:bodyPr lIns="90000" rIns="90000" tIns="45000" bIns="45000" anchor="t">
            <a:normAutofit fontScale="83000"/>
          </a:bodyPr>
          <a:p>
            <a:pPr marL="432000" indent="-324000">
              <a:lnSpc>
                <a:spcPct val="100000"/>
              </a:lnSpc>
              <a:spcBef>
                <a:spcPts val="1417"/>
              </a:spcBef>
              <a:buClr>
                <a:srgbClr val="000000"/>
              </a:buClr>
              <a:buSzPct val="45000"/>
              <a:buFont typeface="Wingdings" charset="2"/>
              <a:buChar char=""/>
            </a:pPr>
            <a:r>
              <a:rPr b="0" lang="en-US" sz="1800" spc="-1" strike="noStrike">
                <a:latin typeface="Arial"/>
                <a:ea typeface="Noto Sans CJK SC"/>
              </a:rPr>
              <a:t>The SpaceX project improved from year to year starting in 2013 up until 2020. There was a significant dip in success during 2018. It would be worthwhile to determine the slump in performance in order to mitigate any possible sources of weakness in the landing outcomes.</a:t>
            </a:r>
            <a:endParaRPr b="0" lang="en-US" sz="1800" spc="-1" strike="noStrike">
              <a:latin typeface="Arial"/>
            </a:endParaRPr>
          </a:p>
          <a:p>
            <a:pPr marL="432000" indent="-324000">
              <a:lnSpc>
                <a:spcPct val="100000"/>
              </a:lnSpc>
              <a:spcBef>
                <a:spcPts val="1417"/>
              </a:spcBef>
              <a:buClr>
                <a:srgbClr val="000000"/>
              </a:buClr>
              <a:buSzPct val="45000"/>
              <a:buFont typeface="Wingdings" charset="2"/>
              <a:buChar char=""/>
            </a:pPr>
            <a:r>
              <a:rPr b="0" lang="en-US" sz="1800" spc="-1" strike="noStrike">
                <a:latin typeface="Arial"/>
                <a:ea typeface="Noto Sans CJK SC"/>
              </a:rPr>
              <a:t>Florida has the most launch sites with most flights originating from the KSC LC-39A and </a:t>
            </a:r>
            <a:r>
              <a:rPr b="0" lang="en-US" sz="1800" spc="-1" strike="noStrike">
                <a:latin typeface="Arial"/>
                <a:ea typeface="Noto Sans CJK SC"/>
              </a:rPr>
              <a:t>CCAFS SLC-40 launch sites. KSC LC-39A stands out as the best launch site to recover the booster rocket intact.</a:t>
            </a:r>
            <a:endParaRPr b="0" lang="en-US" sz="1800" spc="-1" strike="noStrike">
              <a:latin typeface="Arial"/>
            </a:endParaRPr>
          </a:p>
          <a:p>
            <a:pPr marL="432000" indent="-324000">
              <a:lnSpc>
                <a:spcPct val="100000"/>
              </a:lnSpc>
              <a:spcBef>
                <a:spcPts val="1417"/>
              </a:spcBef>
              <a:buClr>
                <a:srgbClr val="000000"/>
              </a:buClr>
              <a:buSzPct val="45000"/>
              <a:buFont typeface="Wingdings" charset="2"/>
              <a:buChar char=""/>
            </a:pPr>
            <a:r>
              <a:rPr b="0" lang="en-US" sz="1800" spc="-1" strike="noStrike">
                <a:latin typeface="Arial"/>
                <a:ea typeface="Noto Sans CJK SC"/>
              </a:rPr>
              <a:t>Launches with higher payload mass had greater success compared to lower mass launches; furthermore, they were launched later in the program so this may just reflect the projects success and not specifically heavier payloads success.</a:t>
            </a:r>
            <a:endParaRPr b="0" lang="en-US" sz="1800" spc="-1" strike="noStrike">
              <a:latin typeface="Arial"/>
            </a:endParaRPr>
          </a:p>
          <a:p>
            <a:pPr marL="432000" indent="-324000">
              <a:lnSpc>
                <a:spcPct val="100000"/>
              </a:lnSpc>
              <a:spcBef>
                <a:spcPts val="1417"/>
              </a:spcBef>
              <a:buClr>
                <a:srgbClr val="000000"/>
              </a:buClr>
              <a:buSzPct val="45000"/>
              <a:buFont typeface="Wingdings" charset="2"/>
              <a:buChar char=""/>
            </a:pPr>
            <a:r>
              <a:rPr b="0" lang="en-US" sz="1800" spc="-1" strike="noStrike">
                <a:latin typeface="Arial"/>
                <a:ea typeface="Noto Sans CJK SC"/>
              </a:rPr>
              <a:t>Launch sites are situated in coastal regions as far south as possible. The ocean is used as a crash landing location so being near the water is required. Railroads are close to launch sites to facilitate rocket transport. Due to the inherent danger of launching rockets, launch sites are located a safe distance from populated areas.</a:t>
            </a:r>
            <a:endParaRPr b="0" lang="en-US" sz="1800" spc="-1" strike="noStrike">
              <a:latin typeface="Arial"/>
            </a:endParaRPr>
          </a:p>
          <a:p>
            <a:pPr marL="432000" indent="-324000">
              <a:lnSpc>
                <a:spcPct val="100000"/>
              </a:lnSpc>
              <a:spcBef>
                <a:spcPts val="1417"/>
              </a:spcBef>
              <a:buClr>
                <a:srgbClr val="000000"/>
              </a:buClr>
              <a:buSzPct val="45000"/>
              <a:buFont typeface="Wingdings" charset="2"/>
              <a:buChar char=""/>
            </a:pPr>
            <a:r>
              <a:rPr b="0" lang="en-US" sz="1800" spc="-1" strike="noStrike">
                <a:latin typeface="Arial"/>
                <a:ea typeface="Noto Sans CJK SC"/>
              </a:rPr>
              <a:t>Logistic regression, support vector machine, and k-nearest neighbor methods were the most accurate at classifying landing success. The decision tree model was less accurate.</a:t>
            </a:r>
            <a:endParaRPr b="0" lang="en-US" sz="1800" spc="-1" strike="noStrike">
              <a:latin typeface="Arial"/>
            </a:endParaRPr>
          </a:p>
          <a:p>
            <a:pPr marL="432000" indent="-324000">
              <a:lnSpc>
                <a:spcPct val="100000"/>
              </a:lnSpc>
              <a:spcBef>
                <a:spcPts val="1417"/>
              </a:spcBef>
              <a:buClr>
                <a:srgbClr val="000000"/>
              </a:buClr>
              <a:buSzPct val="45000"/>
              <a:buFont typeface="Wingdings" charset="2"/>
              <a:buChar char=""/>
            </a:pPr>
            <a:r>
              <a:rPr b="0" lang="en-US" sz="1800" spc="-1" strike="noStrike">
                <a:latin typeface="Arial"/>
                <a:ea typeface="Noto Sans CJK SC"/>
              </a:rPr>
              <a:t>Using the more accurate methods, a model can predict the outcome of a launch with perfect </a:t>
            </a:r>
            <a:r>
              <a:rPr b="0" lang="en-US" sz="1800" spc="-1" strike="noStrike">
                <a:latin typeface="Arial"/>
                <a:ea typeface="Noto Sans CJK SC"/>
              </a:rPr>
              <a:t>sensitivity</a:t>
            </a:r>
            <a:r>
              <a:rPr b="0" lang="en-US" sz="1800" spc="-1" strike="noStrike">
                <a:latin typeface="Arial"/>
                <a:ea typeface="Noto Sans CJK SC"/>
              </a:rPr>
              <a:t> and low specificity</a:t>
            </a:r>
            <a:endParaRPr b="0" lang="en-US" sz="1800" spc="-1" strike="noStrike">
              <a:latin typeface="Arial"/>
            </a:endParaRPr>
          </a:p>
        </p:txBody>
      </p:sp>
      <p:sp>
        <p:nvSpPr>
          <p:cNvPr id="328"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Conclusions</a:t>
            </a:r>
            <a:endParaRPr b="0" lang="en-US" sz="4000" spc="-1" strike="noStrike">
              <a:latin typeface="Arial"/>
            </a:endParaRPr>
          </a:p>
        </p:txBody>
      </p:sp>
      <p:sp>
        <p:nvSpPr>
          <p:cNvPr id="3" name="PlaceHolder 2"/>
          <p:cNvSpPr>
            <a:spLocks noGrp="1"/>
          </p:cNvSpPr>
          <p:nvPr>
            <p:ph type="sldNum" idx="2"/>
          </p:nvPr>
        </p:nvSpPr>
        <p:spPr/>
        <p:txBody>
          <a:bodyPr/>
          <a:p>
            <a:fld id="{D22C70F7-8235-40A1-BA7E-5FB83355A10B}" type="slidenum">
              <a:t>45</a:t>
            </a:fld>
          </a:p>
        </p:txBody>
      </p:sp>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Tree>
  </p:cSld>
  <p:transition spd="slow">
    <p:push dir="u"/>
  </p:transition>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5" name="PlaceHolder 1"/>
          <p:cNvSpPr>
            <a:spLocks noGrp="1"/>
          </p:cNvSpPr>
          <p:nvPr>
            <p:ph type="sldNum" idx="13"/>
          </p:nvPr>
        </p:nvSpPr>
        <p:spPr>
          <a:xfrm>
            <a:off x="9448560" y="6356520"/>
            <a:ext cx="2742120" cy="363960"/>
          </a:xfrm>
          <a:prstGeom prst="rect">
            <a:avLst/>
          </a:prstGeom>
          <a:noFill/>
          <a:ln w="0">
            <a:noFill/>
          </a:ln>
        </p:spPr>
        <p:txBody>
          <a:bodyPr lIns="90000" rIns="90000" tIns="45000" bIns="45000" anchor="ctr">
            <a:noAutofit/>
          </a:bodyPr>
          <a:lstStyle>
            <a:lvl1pPr algn="r">
              <a:lnSpc>
                <a:spcPct val="100000"/>
              </a:lnSpc>
              <a:buNone/>
              <a:defRPr b="0" lang="en-US" sz="1600" spc="-1" strike="noStrike">
                <a:solidFill>
                  <a:srgbClr val="1c7ddb"/>
                </a:solidFill>
                <a:latin typeface="Abadi"/>
              </a:defRPr>
            </a:lvl1pPr>
          </a:lstStyle>
          <a:p>
            <a:pPr algn="r">
              <a:lnSpc>
                <a:spcPct val="100000"/>
              </a:lnSpc>
              <a:buNone/>
            </a:pPr>
            <a:fld id="{59735B06-A523-4E9D-9377-67706F7D88F8}" type="slidenum">
              <a:rPr b="0" lang="en-US" sz="1600" spc="-1" strike="noStrike">
                <a:solidFill>
                  <a:srgbClr val="1c7ddb"/>
                </a:solidFill>
                <a:latin typeface="Abadi"/>
              </a:rPr>
              <a:t>4</a:t>
            </a:fld>
            <a:endParaRPr b="0" lang="en-US" sz="1600" spc="-1" strike="noStrike">
              <a:latin typeface="Times New Roman"/>
            </a:endParaRPr>
          </a:p>
        </p:txBody>
      </p:sp>
      <p:sp>
        <p:nvSpPr>
          <p:cNvPr id="176" name="TextBox 1"/>
          <p:cNvSpPr/>
          <p:nvPr/>
        </p:nvSpPr>
        <p:spPr>
          <a:xfrm>
            <a:off x="671040" y="281268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ea typeface="DejaVu Sans"/>
              </a:rPr>
              <a:t>Section 1</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7" name="Content Placeholder 2"/>
          <p:cNvSpPr/>
          <p:nvPr/>
        </p:nvSpPr>
        <p:spPr>
          <a:xfrm>
            <a:off x="769680" y="1580760"/>
            <a:ext cx="10103760" cy="5210640"/>
          </a:xfrm>
          <a:prstGeom prst="rect">
            <a:avLst/>
          </a:prstGeom>
          <a:noFill/>
          <a:ln w="0">
            <a:noFill/>
          </a:ln>
        </p:spPr>
        <p:style>
          <a:lnRef idx="0"/>
          <a:fillRef idx="0"/>
          <a:effectRef idx="0"/>
          <a:fontRef idx="minor"/>
        </p:style>
        <p:txBody>
          <a:bodyPr lIns="90000" rIns="90000" tIns="45000" bIns="45000" anchor="t">
            <a:normAutofit/>
          </a:bodyPr>
          <a:p>
            <a:pPr>
              <a:lnSpc>
                <a:spcPct val="90000"/>
              </a:lnSpc>
              <a:spcBef>
                <a:spcPts val="1400"/>
              </a:spcBef>
              <a:buNone/>
            </a:pPr>
            <a:r>
              <a:rPr b="0" lang="en-US" sz="1800" spc="-1" strike="noStrike">
                <a:solidFill>
                  <a:srgbClr val="000000"/>
                </a:solidFill>
                <a:latin typeface="Arial"/>
                <a:ea typeface="DejaVu Sans"/>
              </a:rPr>
              <a:t>Executive Summary</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Data collection</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The launch and outcome data was collected from the SpaceX API as well as web-scrapping a Wikipedia page that contains pertinent data.</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Data wrangling</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The data set was limited to Falcon 9 boosters. Missing data was filled in when needed and a data frame was created to handle the data.</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Performed exploratory data analysis (EDA) using visualization and SQL</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Performed interactive visual analytics using Folium and Plotly Dash</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solidFill>
                  <a:srgbClr val="000000"/>
                </a:solidFill>
                <a:latin typeface="Arial"/>
                <a:ea typeface="DejaVu Sans"/>
              </a:rPr>
              <a:t>Predictive analysis using classification models</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solidFill>
                  <a:srgbClr val="000000"/>
                </a:solidFill>
                <a:latin typeface="Arial"/>
                <a:ea typeface="DejaVu Sans"/>
              </a:rPr>
              <a:t>A summary of the predictive methods and their accuracies will be presented.</a:t>
            </a:r>
            <a:endParaRPr b="0" lang="en-US" sz="1800" spc="-1" strike="noStrike">
              <a:latin typeface="Arial"/>
            </a:endParaRPr>
          </a:p>
          <a:p>
            <a:pPr>
              <a:lnSpc>
                <a:spcPct val="90000"/>
              </a:lnSpc>
              <a:spcBef>
                <a:spcPts val="1400"/>
              </a:spcBef>
              <a:buNone/>
            </a:pPr>
            <a:endParaRPr b="0" lang="en-US" sz="1800" spc="-1" strike="noStrike">
              <a:latin typeface="Arial"/>
            </a:endParaRPr>
          </a:p>
          <a:p>
            <a:pPr>
              <a:lnSpc>
                <a:spcPct val="90000"/>
              </a:lnSpc>
              <a:spcBef>
                <a:spcPts val="1400"/>
              </a:spcBef>
              <a:buNone/>
            </a:pPr>
            <a:endParaRPr b="0" lang="en-US" sz="1800" spc="-1" strike="noStrike">
              <a:latin typeface="Arial"/>
            </a:endParaRPr>
          </a:p>
          <a:p>
            <a:pPr>
              <a:lnSpc>
                <a:spcPct val="90000"/>
              </a:lnSpc>
              <a:spcBef>
                <a:spcPts val="1400"/>
              </a:spcBef>
              <a:buNone/>
            </a:pPr>
            <a:endParaRPr b="0" lang="en-US" sz="1800" spc="-1" strike="noStrike">
              <a:latin typeface="Arial"/>
            </a:endParaRPr>
          </a:p>
          <a:p>
            <a:pPr>
              <a:lnSpc>
                <a:spcPct val="90000"/>
              </a:lnSpc>
              <a:spcBef>
                <a:spcPts val="1400"/>
              </a:spcBef>
              <a:buNone/>
            </a:pPr>
            <a:endParaRPr b="0" lang="en-US" sz="1800" spc="-1" strike="noStrike">
              <a:latin typeface="Arial"/>
            </a:endParaRPr>
          </a:p>
          <a:p>
            <a:pPr>
              <a:lnSpc>
                <a:spcPct val="90000"/>
              </a:lnSpc>
              <a:spcBef>
                <a:spcPts val="1400"/>
              </a:spcBef>
              <a:buNone/>
            </a:pPr>
            <a:endParaRPr b="0" lang="en-US" sz="1800" spc="-1" strike="noStrike">
              <a:latin typeface="Arial"/>
            </a:endParaRPr>
          </a:p>
        </p:txBody>
      </p:sp>
      <p:sp>
        <p:nvSpPr>
          <p:cNvPr id="178"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Methodology</a:t>
            </a:r>
            <a:endParaRPr b="0" lang="en-US" sz="4000" spc="-1" strike="noStrike">
              <a:latin typeface="Arial"/>
            </a:endParaRPr>
          </a:p>
        </p:txBody>
      </p:sp>
      <p:sp>
        <p:nvSpPr>
          <p:cNvPr id="2" name="PlaceHolder 1"/>
          <p:cNvSpPr>
            <a:spLocks noGrp="1"/>
          </p:cNvSpPr>
          <p:nvPr>
            <p:ph type="sldNum" idx="2"/>
          </p:nvPr>
        </p:nvSpPr>
        <p:spPr/>
        <p:txBody>
          <a:bodyPr/>
          <a:p>
            <a:fld id="{E130E69D-5C94-4CB1-95E6-5F993B64168B}" type="slidenum">
              <a:t>6</a:t>
            </a:fld>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9" name="PlaceHolder 1"/>
          <p:cNvSpPr>
            <a:spLocks noGrp="1"/>
          </p:cNvSpPr>
          <p:nvPr>
            <p:ph/>
          </p:nvPr>
        </p:nvSpPr>
        <p:spPr>
          <a:xfrm>
            <a:off x="820440" y="1800360"/>
            <a:ext cx="4639320" cy="4371120"/>
          </a:xfrm>
          <a:prstGeom prst="rect">
            <a:avLst/>
          </a:prstGeom>
          <a:noFill/>
          <a:ln w="0">
            <a:noFill/>
          </a:ln>
        </p:spPr>
        <p:txBody>
          <a:bodyPr lIns="90000" rIns="90000" tIns="45000" bIns="45000" anchor="t">
            <a:normAutofit fontScale="73000"/>
          </a:bodyPr>
          <a:p>
            <a:pPr marL="228600" indent="-228600">
              <a:lnSpc>
                <a:spcPct val="90000"/>
              </a:lnSpc>
              <a:spcBef>
                <a:spcPts val="1400"/>
              </a:spcBef>
              <a:buClr>
                <a:srgbClr val="292929"/>
              </a:buClr>
              <a:buFont typeface="Arial"/>
              <a:buChar char="•"/>
            </a:pPr>
            <a:r>
              <a:rPr b="0" lang="en-US" sz="1800" spc="-1" strike="noStrike">
                <a:latin typeface="Arial"/>
              </a:rPr>
              <a:t>Started with a list of SpaceX flights provided by IBM’s Skill Network</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Used helper functions to collect the data from the API as lists then combined into a launch dictionary</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getBoosterVersion: collect booster type</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getLaunchSite: collect launch site name and location (Lat, Long)</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getPayloadData: collect payload mass and orbit data</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getCoreData: collect flight number, landing, and outcomes</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API target for launch data</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u="sng">
                <a:solidFill>
                  <a:srgbClr val="0563c1"/>
                </a:solidFill>
                <a:uFillTx/>
                <a:latin typeface="Arial"/>
                <a:hlinkClick r:id="rId2"/>
              </a:rPr>
              <a:t>https://api.spacexdata.com/v4/launches/past</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Convert the launch dictionary into a pandas DataFrame</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GitHub notebook URL</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 </a:t>
            </a:r>
            <a:r>
              <a:rPr b="0" lang="en-US" sz="1800" spc="-1" strike="noStrike">
                <a:latin typeface="Arial"/>
              </a:rPr>
              <a:t>https://github.com/ojo4f3/Final-IBM-data-science-project/blob/main/spacex-api-data-collection.ipynb</a:t>
            </a:r>
            <a:endParaRPr b="0" lang="en-US" sz="1800" spc="-1" strike="noStrike">
              <a:latin typeface="Arial"/>
            </a:endParaRPr>
          </a:p>
        </p:txBody>
      </p:sp>
      <p:sp>
        <p:nvSpPr>
          <p:cNvPr id="180"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Data Collection – SpaceX API</a:t>
            </a:r>
            <a:endParaRPr b="0" lang="en-US" sz="4000" spc="-1" strike="noStrike">
              <a:latin typeface="Arial"/>
            </a:endParaRPr>
          </a:p>
        </p:txBody>
      </p:sp>
      <p:sp>
        <p:nvSpPr>
          <p:cNvPr id="181" name=""/>
          <p:cNvSpPr/>
          <p:nvPr/>
        </p:nvSpPr>
        <p:spPr>
          <a:xfrm>
            <a:off x="6400440" y="1828800"/>
            <a:ext cx="1142280" cy="456480"/>
          </a:xfrm>
          <a:prstGeom prst="rect">
            <a:avLst/>
          </a:prstGeom>
          <a:solidFill>
            <a:srgbClr val="b4c7dc"/>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flight list</a:t>
            </a:r>
            <a:endParaRPr b="0" lang="en-US" sz="1800" spc="-1" strike="noStrike">
              <a:latin typeface="Arial"/>
            </a:endParaRPr>
          </a:p>
        </p:txBody>
      </p:sp>
      <p:sp>
        <p:nvSpPr>
          <p:cNvPr id="182" name=""/>
          <p:cNvSpPr/>
          <p:nvPr/>
        </p:nvSpPr>
        <p:spPr>
          <a:xfrm>
            <a:off x="7314840" y="3200400"/>
            <a:ext cx="2056680" cy="456480"/>
          </a:xfrm>
          <a:prstGeom prst="rect">
            <a:avLst/>
          </a:prstGeom>
          <a:solidFill>
            <a:srgbClr val="ffdbb6"/>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get launch data</a:t>
            </a:r>
            <a:endParaRPr b="0" lang="en-US" sz="1800" spc="-1" strike="noStrike">
              <a:latin typeface="Arial"/>
            </a:endParaRPr>
          </a:p>
        </p:txBody>
      </p:sp>
      <p:sp>
        <p:nvSpPr>
          <p:cNvPr id="183" name=""/>
          <p:cNvSpPr/>
          <p:nvPr/>
        </p:nvSpPr>
        <p:spPr>
          <a:xfrm>
            <a:off x="7314840" y="2514600"/>
            <a:ext cx="2056680" cy="456480"/>
          </a:xfrm>
          <a:prstGeom prst="rect">
            <a:avLst/>
          </a:prstGeom>
          <a:solidFill>
            <a:srgbClr val="ffdbb6"/>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get booster data</a:t>
            </a:r>
            <a:endParaRPr b="0" lang="en-US" sz="1800" spc="-1" strike="noStrike">
              <a:latin typeface="Arial"/>
            </a:endParaRPr>
          </a:p>
        </p:txBody>
      </p:sp>
      <p:sp>
        <p:nvSpPr>
          <p:cNvPr id="184" name=""/>
          <p:cNvSpPr/>
          <p:nvPr/>
        </p:nvSpPr>
        <p:spPr>
          <a:xfrm>
            <a:off x="7314840" y="3886200"/>
            <a:ext cx="2056680" cy="456480"/>
          </a:xfrm>
          <a:prstGeom prst="rect">
            <a:avLst/>
          </a:prstGeom>
          <a:solidFill>
            <a:srgbClr val="ffdbb6"/>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get payload data</a:t>
            </a:r>
            <a:endParaRPr b="0" lang="en-US" sz="1800" spc="-1" strike="noStrike">
              <a:latin typeface="Arial"/>
            </a:endParaRPr>
          </a:p>
        </p:txBody>
      </p:sp>
      <p:sp>
        <p:nvSpPr>
          <p:cNvPr id="185" name=""/>
          <p:cNvSpPr/>
          <p:nvPr/>
        </p:nvSpPr>
        <p:spPr>
          <a:xfrm>
            <a:off x="10058040" y="3200400"/>
            <a:ext cx="1142280" cy="913680"/>
          </a:xfrm>
          <a:prstGeom prst="rect">
            <a:avLst/>
          </a:prstGeom>
          <a:solidFill>
            <a:srgbClr val="ffb66c"/>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SpaceX API</a:t>
            </a:r>
            <a:endParaRPr b="0" lang="en-US" sz="1800" spc="-1" strike="noStrike">
              <a:latin typeface="Arial"/>
            </a:endParaRPr>
          </a:p>
        </p:txBody>
      </p:sp>
      <p:sp>
        <p:nvSpPr>
          <p:cNvPr id="186" name=""/>
          <p:cNvSpPr/>
          <p:nvPr/>
        </p:nvSpPr>
        <p:spPr>
          <a:xfrm>
            <a:off x="7314840" y="4572000"/>
            <a:ext cx="2056680" cy="456480"/>
          </a:xfrm>
          <a:prstGeom prst="rect">
            <a:avLst/>
          </a:prstGeom>
          <a:solidFill>
            <a:srgbClr val="ffdbb6"/>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get core data</a:t>
            </a:r>
            <a:endParaRPr b="0" lang="en-US" sz="1800" spc="-1" strike="noStrike">
              <a:latin typeface="Arial"/>
            </a:endParaRPr>
          </a:p>
        </p:txBody>
      </p:sp>
      <p:sp>
        <p:nvSpPr>
          <p:cNvPr id="187" name=""/>
          <p:cNvSpPr/>
          <p:nvPr/>
        </p:nvSpPr>
        <p:spPr>
          <a:xfrm>
            <a:off x="6400440" y="5257800"/>
            <a:ext cx="1599480" cy="685080"/>
          </a:xfrm>
          <a:prstGeom prst="rect">
            <a:avLst/>
          </a:prstGeom>
          <a:solidFill>
            <a:srgbClr val="b4c7dc"/>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launch dictionary</a:t>
            </a:r>
            <a:endParaRPr b="0" lang="en-US" sz="1800" spc="-1" strike="noStrike">
              <a:latin typeface="Arial"/>
            </a:endParaRPr>
          </a:p>
        </p:txBody>
      </p:sp>
      <p:sp>
        <p:nvSpPr>
          <p:cNvPr id="188" name=""/>
          <p:cNvSpPr/>
          <p:nvPr/>
        </p:nvSpPr>
        <p:spPr>
          <a:xfrm>
            <a:off x="8915040" y="5715000"/>
            <a:ext cx="1599480" cy="456480"/>
          </a:xfrm>
          <a:prstGeom prst="rect">
            <a:avLst/>
          </a:prstGeom>
          <a:solidFill>
            <a:srgbClr val="afd095"/>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DataFrame</a:t>
            </a:r>
            <a:endParaRPr b="0" lang="en-US" sz="1800" spc="-1" strike="noStrike">
              <a:latin typeface="Arial"/>
            </a:endParaRPr>
          </a:p>
        </p:txBody>
      </p:sp>
      <p:sp>
        <p:nvSpPr>
          <p:cNvPr id="189" name=""/>
          <p:cNvSpPr/>
          <p:nvPr/>
        </p:nvSpPr>
        <p:spPr>
          <a:xfrm>
            <a:off x="360" y="0"/>
            <a:ext cx="360" cy="360"/>
          </a:xfrm>
          <a:prstGeom prst="line">
            <a:avLst/>
          </a:prstGeom>
          <a:ln w="0">
            <a:solidFill>
              <a:srgbClr val="3465a4"/>
            </a:solidFill>
            <a:tailEnd len="med" type="triangle" w="med"/>
          </a:ln>
        </p:spPr>
        <p:style>
          <a:lnRef idx="0"/>
          <a:fillRef idx="0"/>
          <a:effectRef idx="0"/>
          <a:fontRef idx="minor"/>
        </p:style>
      </p:sp>
      <p:sp>
        <p:nvSpPr>
          <p:cNvPr id="190" name=""/>
          <p:cNvSpPr/>
          <p:nvPr/>
        </p:nvSpPr>
        <p:spPr>
          <a:xfrm>
            <a:off x="360" y="0"/>
            <a:ext cx="360" cy="360"/>
          </a:xfrm>
          <a:prstGeom prst="line">
            <a:avLst/>
          </a:prstGeom>
          <a:ln w="0">
            <a:solidFill>
              <a:srgbClr val="3465a4"/>
            </a:solidFill>
            <a:tailEnd len="med" type="triangle" w="med"/>
          </a:ln>
        </p:spPr>
        <p:style>
          <a:lnRef idx="0"/>
          <a:fillRef idx="0"/>
          <a:effectRef idx="0"/>
          <a:fontRef idx="minor"/>
        </p:style>
      </p:sp>
      <p:sp>
        <p:nvSpPr>
          <p:cNvPr id="191" name=""/>
          <p:cNvSpPr/>
          <p:nvPr/>
        </p:nvSpPr>
        <p:spPr>
          <a:xfrm>
            <a:off x="360" y="0"/>
            <a:ext cx="360" cy="360"/>
          </a:xfrm>
          <a:prstGeom prst="line">
            <a:avLst/>
          </a:prstGeom>
          <a:ln w="0">
            <a:solidFill>
              <a:srgbClr val="3465a4"/>
            </a:solidFill>
            <a:tailEnd len="med" type="triangle" w="med"/>
          </a:ln>
        </p:spPr>
        <p:style>
          <a:lnRef idx="0"/>
          <a:fillRef idx="0"/>
          <a:effectRef idx="0"/>
          <a:fontRef idx="minor"/>
        </p:style>
      </p:sp>
      <p:sp>
        <p:nvSpPr>
          <p:cNvPr id="192" name=""/>
          <p:cNvSpPr/>
          <p:nvPr/>
        </p:nvSpPr>
        <p:spPr>
          <a:xfrm>
            <a:off x="360" y="0"/>
            <a:ext cx="360" cy="360"/>
          </a:xfrm>
          <a:prstGeom prst="line">
            <a:avLst/>
          </a:prstGeom>
          <a:ln w="0">
            <a:solidFill>
              <a:srgbClr val="3465a4"/>
            </a:solidFill>
            <a:tailEnd len="med" type="triangle" w="med"/>
          </a:ln>
        </p:spPr>
        <p:style>
          <a:lnRef idx="0"/>
          <a:fillRef idx="0"/>
          <a:effectRef idx="0"/>
          <a:fontRef idx="minor"/>
        </p:style>
      </p:sp>
      <p:sp>
        <p:nvSpPr>
          <p:cNvPr id="193" name=""/>
          <p:cNvSpPr/>
          <p:nvPr/>
        </p:nvSpPr>
        <p:spPr>
          <a:xfrm>
            <a:off x="360" y="0"/>
            <a:ext cx="360" cy="360"/>
          </a:xfrm>
          <a:prstGeom prst="line">
            <a:avLst/>
          </a:prstGeom>
          <a:ln w="0">
            <a:solidFill>
              <a:srgbClr val="3465a4"/>
            </a:solidFill>
            <a:tailEnd len="med" type="triangle" w="med"/>
          </a:ln>
        </p:spPr>
        <p:style>
          <a:lnRef idx="0"/>
          <a:fillRef idx="0"/>
          <a:effectRef idx="0"/>
          <a:fontRef idx="minor"/>
        </p:style>
      </p:sp>
      <p:sp>
        <p:nvSpPr>
          <p:cNvPr id="194" name=""/>
          <p:cNvSpPr/>
          <p:nvPr/>
        </p:nvSpPr>
        <p:spPr>
          <a:xfrm>
            <a:off x="360" y="0"/>
            <a:ext cx="360" cy="360"/>
          </a:xfrm>
          <a:prstGeom prst="line">
            <a:avLst/>
          </a:prstGeom>
          <a:ln w="0">
            <a:solidFill>
              <a:srgbClr val="3465a4"/>
            </a:solidFill>
            <a:tailEnd len="med" type="triangle" w="med"/>
          </a:ln>
        </p:spPr>
        <p:style>
          <a:lnRef idx="0"/>
          <a:fillRef idx="0"/>
          <a:effectRef idx="0"/>
          <a:fontRef idx="minor"/>
        </p:style>
      </p:sp>
      <p:sp>
        <p:nvSpPr>
          <p:cNvPr id="195" name=""/>
          <p:cNvSpPr/>
          <p:nvPr/>
        </p:nvSpPr>
        <p:spPr>
          <a:xfrm flipH="1" flipV="1">
            <a:off x="9371520" y="2742480"/>
            <a:ext cx="685440" cy="914040"/>
          </a:xfrm>
          <a:custGeom>
            <a:avLst/>
            <a:gdLst/>
            <a:ahLst/>
            <a:rect l="l" t="t" r="r" b="b"/>
            <a:pathLst>
              <a:path w="21600" h="21600">
                <a:moveTo>
                  <a:pt x="0" y="0"/>
                </a:moveTo>
                <a:lnTo>
                  <a:pt x="21600" y="21600"/>
                </a:lnTo>
              </a:path>
            </a:pathLst>
          </a:custGeom>
          <a:noFill/>
          <a:ln w="0">
            <a:solidFill>
              <a:srgbClr val="3465a4"/>
            </a:solidFill>
            <a:tailEnd len="med" type="triangle" w="med"/>
          </a:ln>
        </p:spPr>
        <p:style>
          <a:lnRef idx="0"/>
          <a:fillRef idx="0"/>
          <a:effectRef idx="0"/>
          <a:fontRef idx="minor"/>
        </p:style>
      </p:sp>
      <p:sp>
        <p:nvSpPr>
          <p:cNvPr id="196" name=""/>
          <p:cNvSpPr/>
          <p:nvPr/>
        </p:nvSpPr>
        <p:spPr>
          <a:xfrm flipH="1">
            <a:off x="9371520" y="3657600"/>
            <a:ext cx="685440" cy="1142640"/>
          </a:xfrm>
          <a:custGeom>
            <a:avLst/>
            <a:gdLst/>
            <a:ahLst/>
            <a:rect l="l" t="t" r="r" b="b"/>
            <a:pathLst>
              <a:path w="21600" h="21600">
                <a:moveTo>
                  <a:pt x="0" y="0"/>
                </a:moveTo>
                <a:lnTo>
                  <a:pt x="21600" y="21600"/>
                </a:lnTo>
              </a:path>
            </a:pathLst>
          </a:custGeom>
          <a:noFill/>
          <a:ln w="0">
            <a:solidFill>
              <a:srgbClr val="3465a4"/>
            </a:solidFill>
            <a:tailEnd len="med" type="triangle" w="med"/>
          </a:ln>
        </p:spPr>
        <p:style>
          <a:lnRef idx="0"/>
          <a:fillRef idx="0"/>
          <a:effectRef idx="0"/>
          <a:fontRef idx="minor"/>
        </p:style>
      </p:sp>
      <p:sp>
        <p:nvSpPr>
          <p:cNvPr id="197" name=""/>
          <p:cNvSpPr/>
          <p:nvPr/>
        </p:nvSpPr>
        <p:spPr>
          <a:xfrm flipH="1" flipV="1">
            <a:off x="9371520" y="3428280"/>
            <a:ext cx="685440" cy="228240"/>
          </a:xfrm>
          <a:custGeom>
            <a:avLst/>
            <a:gdLst/>
            <a:ahLst/>
            <a:rect l="l" t="t" r="r" b="b"/>
            <a:pathLst>
              <a:path w="21600" h="21600">
                <a:moveTo>
                  <a:pt x="0" y="0"/>
                </a:moveTo>
                <a:lnTo>
                  <a:pt x="21600" y="21600"/>
                </a:lnTo>
              </a:path>
            </a:pathLst>
          </a:custGeom>
          <a:noFill/>
          <a:ln w="0">
            <a:solidFill>
              <a:srgbClr val="3465a4"/>
            </a:solidFill>
            <a:tailEnd len="med" type="triangle" w="med"/>
          </a:ln>
        </p:spPr>
        <p:style>
          <a:lnRef idx="0"/>
          <a:fillRef idx="0"/>
          <a:effectRef idx="0"/>
          <a:fontRef idx="minor"/>
        </p:style>
      </p:sp>
      <p:sp>
        <p:nvSpPr>
          <p:cNvPr id="198" name=""/>
          <p:cNvSpPr/>
          <p:nvPr/>
        </p:nvSpPr>
        <p:spPr>
          <a:xfrm flipH="1">
            <a:off x="9371520" y="3657600"/>
            <a:ext cx="685440" cy="456840"/>
          </a:xfrm>
          <a:custGeom>
            <a:avLst/>
            <a:gdLst/>
            <a:ahLst/>
            <a:rect l="l" t="t" r="r" b="b"/>
            <a:pathLst>
              <a:path w="21600" h="21600">
                <a:moveTo>
                  <a:pt x="0" y="0"/>
                </a:moveTo>
                <a:lnTo>
                  <a:pt x="21600" y="21600"/>
                </a:lnTo>
              </a:path>
            </a:pathLst>
          </a:custGeom>
          <a:noFill/>
          <a:ln w="0">
            <a:solidFill>
              <a:srgbClr val="3465a4"/>
            </a:solidFill>
            <a:tailEnd len="med" type="triangle" w="med"/>
          </a:ln>
        </p:spPr>
        <p:style>
          <a:lnRef idx="0"/>
          <a:fillRef idx="0"/>
          <a:effectRef idx="0"/>
          <a:fontRef idx="minor"/>
        </p:style>
      </p:sp>
      <p:cxnSp>
        <p:nvCxnSpPr>
          <p:cNvPr id="199" name=""/>
          <p:cNvCxnSpPr/>
          <p:nvPr/>
        </p:nvCxnSpPr>
        <p:spPr>
          <a:xfrm>
            <a:off x="0" y="0"/>
            <a:ext cx="360" cy="360"/>
          </a:xfrm>
          <a:prstGeom prst="line">
            <a:avLst/>
          </a:prstGeom>
          <a:ln w="0">
            <a:solidFill>
              <a:srgbClr val="3465a4"/>
            </a:solidFill>
          </a:ln>
        </p:spPr>
      </p:cxnSp>
      <p:cxnSp>
        <p:nvCxnSpPr>
          <p:cNvPr id="200" name=""/>
          <p:cNvCxnSpPr/>
          <p:nvPr/>
        </p:nvCxnSpPr>
        <p:spPr>
          <a:xfrm>
            <a:off x="0" y="0"/>
            <a:ext cx="360" cy="360"/>
          </a:xfrm>
          <a:prstGeom prst="line">
            <a:avLst/>
          </a:prstGeom>
          <a:ln w="0">
            <a:solidFill>
              <a:srgbClr val="3465a4"/>
            </a:solidFill>
          </a:ln>
        </p:spPr>
      </p:cxnSp>
      <p:cxnSp>
        <p:nvCxnSpPr>
          <p:cNvPr id="201" name=""/>
          <p:cNvCxnSpPr/>
          <p:nvPr/>
        </p:nvCxnSpPr>
        <p:spPr>
          <a:xfrm>
            <a:off x="0" y="0"/>
            <a:ext cx="360" cy="360"/>
          </a:xfrm>
          <a:prstGeom prst="line">
            <a:avLst/>
          </a:prstGeom>
          <a:ln w="0">
            <a:solidFill>
              <a:srgbClr val="3465a4"/>
            </a:solidFill>
          </a:ln>
        </p:spPr>
      </p:cxnSp>
      <p:cxnSp>
        <p:nvCxnSpPr>
          <p:cNvPr id="202" name=""/>
          <p:cNvCxnSpPr/>
          <p:nvPr/>
        </p:nvCxnSpPr>
        <p:spPr>
          <a:xfrm>
            <a:off x="0" y="0"/>
            <a:ext cx="360" cy="360"/>
          </a:xfrm>
          <a:prstGeom prst="line">
            <a:avLst/>
          </a:prstGeom>
          <a:ln w="0">
            <a:solidFill>
              <a:srgbClr val="3465a4"/>
            </a:solidFill>
          </a:ln>
        </p:spPr>
      </p:cxnSp>
      <p:cxnSp>
        <p:nvCxnSpPr>
          <p:cNvPr id="203" name=""/>
          <p:cNvCxnSpPr/>
          <p:nvPr/>
        </p:nvCxnSpPr>
        <p:spPr>
          <a:xfrm>
            <a:off x="0" y="0"/>
            <a:ext cx="360" cy="360"/>
          </a:xfrm>
          <a:prstGeom prst="line">
            <a:avLst/>
          </a:prstGeom>
          <a:ln w="0">
            <a:solidFill>
              <a:srgbClr val="3465a4"/>
            </a:solidFill>
          </a:ln>
        </p:spPr>
      </p:cxnSp>
      <p:cxnSp>
        <p:nvCxnSpPr>
          <p:cNvPr id="204" name=""/>
          <p:cNvCxnSpPr>
            <a:stCxn id="187" idx="3"/>
            <a:endCxn id="188" idx="1"/>
          </p:cNvCxnSpPr>
          <p:nvPr/>
        </p:nvCxnSpPr>
        <p:spPr>
          <a:xfrm>
            <a:off x="7999920" y="5600160"/>
            <a:ext cx="915480" cy="343440"/>
          </a:xfrm>
          <a:prstGeom prst="straightConnector1">
            <a:avLst/>
          </a:prstGeom>
          <a:ln w="0">
            <a:solidFill>
              <a:srgbClr val="3465a4"/>
            </a:solidFill>
            <a:tailEnd len="med" type="triangle" w="med"/>
          </a:ln>
        </p:spPr>
      </p:cxnSp>
      <p:sp>
        <p:nvSpPr>
          <p:cNvPr id="3" name="PlaceHolder 2"/>
          <p:cNvSpPr>
            <a:spLocks noGrp="1"/>
          </p:cNvSpPr>
          <p:nvPr>
            <p:ph type="sldNum" idx="2"/>
          </p:nvPr>
        </p:nvSpPr>
        <p:spPr/>
        <p:txBody>
          <a:bodyPr/>
          <a:p>
            <a:fld id="{CFF0A038-64B1-409E-9814-73EDF46A384D}" type="slidenum">
              <a:t>7</a:t>
            </a:fld>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5" name="PlaceHolder 1"/>
          <p:cNvSpPr>
            <a:spLocks noGrp="1"/>
          </p:cNvSpPr>
          <p:nvPr>
            <p:ph/>
          </p:nvPr>
        </p:nvSpPr>
        <p:spPr>
          <a:xfrm>
            <a:off x="921960" y="1792440"/>
            <a:ext cx="4791960" cy="4150440"/>
          </a:xfrm>
          <a:prstGeom prst="rect">
            <a:avLst/>
          </a:prstGeom>
          <a:noFill/>
          <a:ln w="0">
            <a:noFill/>
          </a:ln>
        </p:spPr>
        <p:txBody>
          <a:bodyPr lIns="90000" rIns="90000" tIns="45000" bIns="45000" anchor="t">
            <a:normAutofit fontScale="83000"/>
          </a:bodyPr>
          <a:p>
            <a:pPr marL="228600" indent="-228600">
              <a:lnSpc>
                <a:spcPct val="90000"/>
              </a:lnSpc>
              <a:spcBef>
                <a:spcPts val="1400"/>
              </a:spcBef>
              <a:buClr>
                <a:srgbClr val="292929"/>
              </a:buClr>
              <a:buFont typeface="Arial"/>
              <a:buChar char="•"/>
            </a:pPr>
            <a:r>
              <a:rPr b="0" lang="en-US" sz="1800" spc="-1" strike="noStrike">
                <a:latin typeface="Arial"/>
              </a:rPr>
              <a:t>Source website</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u="sng">
                <a:solidFill>
                  <a:srgbClr val="0563c1"/>
                </a:solidFill>
                <a:uFillTx/>
                <a:latin typeface="Arial"/>
                <a:hlinkClick r:id="rId2"/>
              </a:rPr>
              <a:t>https://en.wikipedia.org/wiki/List_of_Falcon_9_and_Falcon_Heavy_launches</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Used the BeautifulSoup library to parse the </a:t>
            </a:r>
            <a:r>
              <a:rPr b="0" lang="en-US" sz="1800" spc="-1" strike="noStrike">
                <a:latin typeface="Arial"/>
              </a:rPr>
              <a:t>HTML data</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Collected launch data from a table</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Created a list of column names</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Extracted each row as an entry into a  launch </a:t>
            </a:r>
            <a:r>
              <a:rPr b="0" lang="en-US" sz="1800" spc="-1" strike="noStrike">
                <a:latin typeface="Arial"/>
              </a:rPr>
              <a:t>dictionary</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Stored the launch dictionary as a pandas </a:t>
            </a:r>
            <a:r>
              <a:rPr b="0" lang="en-US" sz="1800" spc="-1" strike="noStrike">
                <a:latin typeface="Arial"/>
              </a:rPr>
              <a:t>DataFrame</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GitHub notebook URL</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https://github.com/ojo4f3/Final-IBM-data-</a:t>
            </a:r>
            <a:r>
              <a:rPr b="0" lang="en-US" sz="1800" spc="-1" strike="noStrike">
                <a:latin typeface="Arial"/>
              </a:rPr>
              <a:t>science-project/blob/main/spacex-web-</a:t>
            </a:r>
            <a:r>
              <a:rPr b="0" lang="en-US" sz="1800" spc="-1" strike="noStrike">
                <a:latin typeface="Arial"/>
              </a:rPr>
              <a:t>scraping-data-collection.ipynb</a:t>
            </a:r>
            <a:endParaRPr b="0" lang="en-US" sz="1800" spc="-1" strike="noStrike">
              <a:latin typeface="Arial"/>
            </a:endParaRPr>
          </a:p>
        </p:txBody>
      </p:sp>
      <p:sp>
        <p:nvSpPr>
          <p:cNvPr id="206" name="Title 1"/>
          <p:cNvSpPr/>
          <p:nvPr/>
        </p:nvSpPr>
        <p:spPr>
          <a:xfrm>
            <a:off x="769680" y="538560"/>
            <a:ext cx="10514520" cy="547920"/>
          </a:xfrm>
          <a:prstGeom prst="rect">
            <a:avLst/>
          </a:prstGeom>
          <a:noFill/>
          <a:ln w="0">
            <a:noFill/>
          </a:ln>
        </p:spPr>
        <p:style>
          <a:lnRef idx="0"/>
          <a:fillRef idx="0"/>
          <a:effectRef idx="0"/>
          <a:fontRef idx="minor"/>
        </p:style>
      </p:sp>
      <p:sp>
        <p:nvSpPr>
          <p:cNvPr id="207" name="Title 1"/>
          <p:cNvSpPr/>
          <p:nvPr/>
        </p:nvSpPr>
        <p:spPr>
          <a:xfrm>
            <a:off x="921960" y="69120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Data Collection - Scraping</a:t>
            </a:r>
            <a:endParaRPr b="0" lang="en-US" sz="4000" spc="-1" strike="noStrike">
              <a:latin typeface="Arial"/>
            </a:endParaRPr>
          </a:p>
        </p:txBody>
      </p:sp>
      <p:sp>
        <p:nvSpPr>
          <p:cNvPr id="208" name=""/>
          <p:cNvSpPr/>
          <p:nvPr/>
        </p:nvSpPr>
        <p:spPr>
          <a:xfrm>
            <a:off x="6593040" y="3814200"/>
            <a:ext cx="2513880" cy="913680"/>
          </a:xfrm>
          <a:prstGeom prst="rect">
            <a:avLst/>
          </a:prstGeom>
          <a:solidFill>
            <a:srgbClr val="b4c7dc"/>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parse HTML data with BeautifulSoup</a:t>
            </a:r>
            <a:endParaRPr b="0" lang="en-US" sz="1800" spc="-1" strike="noStrike">
              <a:latin typeface="Arial"/>
            </a:endParaRPr>
          </a:p>
        </p:txBody>
      </p:sp>
      <p:sp>
        <p:nvSpPr>
          <p:cNvPr id="209" name=""/>
          <p:cNvSpPr/>
          <p:nvPr/>
        </p:nvSpPr>
        <p:spPr>
          <a:xfrm>
            <a:off x="7277040" y="1600200"/>
            <a:ext cx="1142280" cy="913680"/>
          </a:xfrm>
          <a:prstGeom prst="rect">
            <a:avLst/>
          </a:prstGeom>
          <a:solidFill>
            <a:srgbClr val="ffb66c"/>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target URL</a:t>
            </a:r>
            <a:endParaRPr b="0" lang="en-US" sz="1800" spc="-1" strike="noStrike">
              <a:latin typeface="Arial"/>
            </a:endParaRPr>
          </a:p>
        </p:txBody>
      </p:sp>
      <p:sp>
        <p:nvSpPr>
          <p:cNvPr id="210" name=""/>
          <p:cNvSpPr/>
          <p:nvPr/>
        </p:nvSpPr>
        <p:spPr>
          <a:xfrm>
            <a:off x="6809040" y="2971800"/>
            <a:ext cx="2056680" cy="456480"/>
          </a:xfrm>
          <a:prstGeom prst="rect">
            <a:avLst/>
          </a:prstGeom>
          <a:solidFill>
            <a:srgbClr val="ffdbb6"/>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collect HTML data</a:t>
            </a:r>
            <a:endParaRPr b="0" lang="en-US" sz="1800" spc="-1" strike="noStrike">
              <a:latin typeface="Arial"/>
            </a:endParaRPr>
          </a:p>
        </p:txBody>
      </p:sp>
      <p:sp>
        <p:nvSpPr>
          <p:cNvPr id="211" name=""/>
          <p:cNvSpPr/>
          <p:nvPr/>
        </p:nvSpPr>
        <p:spPr>
          <a:xfrm>
            <a:off x="7061040" y="5099040"/>
            <a:ext cx="1599480" cy="685080"/>
          </a:xfrm>
          <a:prstGeom prst="rect">
            <a:avLst/>
          </a:prstGeom>
          <a:solidFill>
            <a:srgbClr val="b4c7dc"/>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launch dictionary</a:t>
            </a:r>
            <a:endParaRPr b="0" lang="en-US" sz="1800" spc="-1" strike="noStrike">
              <a:latin typeface="Arial"/>
            </a:endParaRPr>
          </a:p>
        </p:txBody>
      </p:sp>
      <p:sp>
        <p:nvSpPr>
          <p:cNvPr id="212" name=""/>
          <p:cNvSpPr/>
          <p:nvPr/>
        </p:nvSpPr>
        <p:spPr>
          <a:xfrm>
            <a:off x="9829440" y="5221800"/>
            <a:ext cx="1599480" cy="456480"/>
          </a:xfrm>
          <a:prstGeom prst="rect">
            <a:avLst/>
          </a:prstGeom>
          <a:solidFill>
            <a:srgbClr val="afd095"/>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DataFrame</a:t>
            </a:r>
            <a:endParaRPr b="0" lang="en-US" sz="1800" spc="-1" strike="noStrike">
              <a:latin typeface="Arial"/>
            </a:endParaRPr>
          </a:p>
        </p:txBody>
      </p:sp>
      <p:sp>
        <p:nvSpPr>
          <p:cNvPr id="213" name=""/>
          <p:cNvSpPr/>
          <p:nvPr/>
        </p:nvSpPr>
        <p:spPr>
          <a:xfrm>
            <a:off x="360" y="0"/>
            <a:ext cx="360" cy="360"/>
          </a:xfrm>
          <a:prstGeom prst="line">
            <a:avLst/>
          </a:prstGeom>
          <a:ln w="0">
            <a:solidFill>
              <a:srgbClr val="3465a4"/>
            </a:solidFill>
            <a:tailEnd len="med" type="triangle" w="med"/>
          </a:ln>
        </p:spPr>
        <p:style>
          <a:lnRef idx="0"/>
          <a:fillRef idx="0"/>
          <a:effectRef idx="0"/>
          <a:fontRef idx="minor"/>
        </p:style>
      </p:sp>
      <p:sp>
        <p:nvSpPr>
          <p:cNvPr id="214" name=""/>
          <p:cNvSpPr/>
          <p:nvPr/>
        </p:nvSpPr>
        <p:spPr>
          <a:xfrm flipH="1">
            <a:off x="7836840" y="2514600"/>
            <a:ext cx="10440" cy="456840"/>
          </a:xfrm>
          <a:custGeom>
            <a:avLst/>
            <a:gdLst/>
            <a:ahLst/>
            <a:rect l="l" t="t" r="r" b="b"/>
            <a:pathLst>
              <a:path w="21600" h="21600">
                <a:moveTo>
                  <a:pt x="0" y="0"/>
                </a:moveTo>
                <a:lnTo>
                  <a:pt x="21600" y="21600"/>
                </a:lnTo>
              </a:path>
            </a:pathLst>
          </a:custGeom>
          <a:noFill/>
          <a:ln w="0">
            <a:solidFill>
              <a:srgbClr val="3465a4"/>
            </a:solidFill>
            <a:tailEnd len="med" type="triangle" w="med"/>
          </a:ln>
        </p:spPr>
        <p:style>
          <a:lnRef idx="0"/>
          <a:fillRef idx="0"/>
          <a:effectRef idx="0"/>
          <a:fontRef idx="minor"/>
        </p:style>
      </p:sp>
      <p:sp>
        <p:nvSpPr>
          <p:cNvPr id="215" name=""/>
          <p:cNvSpPr/>
          <p:nvPr/>
        </p:nvSpPr>
        <p:spPr>
          <a:xfrm>
            <a:off x="7837560" y="3429000"/>
            <a:ext cx="12240" cy="384840"/>
          </a:xfrm>
          <a:custGeom>
            <a:avLst/>
            <a:gdLst/>
            <a:ahLst/>
            <a:rect l="l" t="t" r="r" b="b"/>
            <a:pathLst>
              <a:path w="21600" h="21600">
                <a:moveTo>
                  <a:pt x="0" y="0"/>
                </a:moveTo>
                <a:lnTo>
                  <a:pt x="21600" y="21600"/>
                </a:lnTo>
              </a:path>
            </a:pathLst>
          </a:custGeom>
          <a:noFill/>
          <a:ln w="0">
            <a:solidFill>
              <a:srgbClr val="3465a4"/>
            </a:solidFill>
            <a:tailEnd len="med" type="triangle" w="med"/>
          </a:ln>
        </p:spPr>
        <p:style>
          <a:lnRef idx="0"/>
          <a:fillRef idx="0"/>
          <a:effectRef idx="0"/>
          <a:fontRef idx="minor"/>
        </p:style>
      </p:sp>
      <p:sp>
        <p:nvSpPr>
          <p:cNvPr id="216" name=""/>
          <p:cNvSpPr/>
          <p:nvPr/>
        </p:nvSpPr>
        <p:spPr>
          <a:xfrm>
            <a:off x="7850160" y="4728600"/>
            <a:ext cx="10440" cy="370080"/>
          </a:xfrm>
          <a:custGeom>
            <a:avLst/>
            <a:gdLst/>
            <a:ahLst/>
            <a:rect l="l" t="t" r="r" b="b"/>
            <a:pathLst>
              <a:path w="21600" h="21600">
                <a:moveTo>
                  <a:pt x="0" y="0"/>
                </a:moveTo>
                <a:lnTo>
                  <a:pt x="21600" y="21600"/>
                </a:lnTo>
              </a:path>
            </a:pathLst>
          </a:custGeom>
          <a:noFill/>
          <a:ln w="0">
            <a:solidFill>
              <a:srgbClr val="3465a4"/>
            </a:solidFill>
            <a:tailEnd len="med" type="triangle" w="med"/>
          </a:ln>
        </p:spPr>
        <p:style>
          <a:lnRef idx="0"/>
          <a:fillRef idx="0"/>
          <a:effectRef idx="0"/>
          <a:fontRef idx="minor"/>
        </p:style>
      </p:sp>
      <p:cxnSp>
        <p:nvCxnSpPr>
          <p:cNvPr id="217" name=""/>
          <p:cNvCxnSpPr>
            <a:stCxn id="211" idx="3"/>
            <a:endCxn id="212" idx="1"/>
          </p:cNvCxnSpPr>
          <p:nvPr/>
        </p:nvCxnSpPr>
        <p:spPr>
          <a:xfrm>
            <a:off x="8660520" y="5441400"/>
            <a:ext cx="1169280" cy="9000"/>
          </a:xfrm>
          <a:prstGeom prst="straightConnector1">
            <a:avLst/>
          </a:prstGeom>
          <a:ln w="0">
            <a:solidFill>
              <a:srgbClr val="3465a4"/>
            </a:solidFill>
            <a:tailEnd len="med" type="triangle" w="med"/>
          </a:ln>
        </p:spPr>
      </p:cxnSp>
      <p:sp>
        <p:nvSpPr>
          <p:cNvPr id="3" name="PlaceHolder 2"/>
          <p:cNvSpPr>
            <a:spLocks noGrp="1"/>
          </p:cNvSpPr>
          <p:nvPr>
            <p:ph type="sldNum" idx="2"/>
          </p:nvPr>
        </p:nvSpPr>
        <p:spPr/>
        <p:txBody>
          <a:bodyPr/>
          <a:p>
            <a:fld id="{A3F1CF6E-B26E-4A54-B4C1-D5BAECA1150B}" type="slidenum">
              <a:t>8</a:t>
            </a:fld>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18" name="PlaceHolder 1"/>
          <p:cNvSpPr>
            <a:spLocks noGrp="1"/>
          </p:cNvSpPr>
          <p:nvPr>
            <p:ph/>
          </p:nvPr>
        </p:nvSpPr>
        <p:spPr>
          <a:xfrm>
            <a:off x="769680" y="1825560"/>
            <a:ext cx="5858640" cy="4350240"/>
          </a:xfrm>
          <a:prstGeom prst="rect">
            <a:avLst/>
          </a:prstGeom>
          <a:noFill/>
          <a:ln w="0">
            <a:noFill/>
          </a:ln>
        </p:spPr>
        <p:txBody>
          <a:bodyPr lIns="90000" rIns="90000" tIns="45000" bIns="45000" anchor="t">
            <a:normAutofit fontScale="70000"/>
          </a:bodyPr>
          <a:p>
            <a:pPr marL="228600" indent="-228600">
              <a:lnSpc>
                <a:spcPct val="90000"/>
              </a:lnSpc>
              <a:spcBef>
                <a:spcPts val="1400"/>
              </a:spcBef>
              <a:buClr>
                <a:srgbClr val="292929"/>
              </a:buClr>
              <a:buFont typeface="Arial"/>
              <a:buChar char="•"/>
            </a:pPr>
            <a:r>
              <a:rPr b="0" lang="en-US" sz="1800" spc="-1" strike="noStrike">
                <a:latin typeface="Arial"/>
              </a:rPr>
              <a:t>Flights were limited to Falcon 9 launches only</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There were 5 missing Payload Mass values which </a:t>
            </a:r>
            <a:r>
              <a:rPr b="0" lang="en-US" sz="1800" spc="-1" strike="noStrike">
                <a:latin typeface="Arial"/>
              </a:rPr>
              <a:t>were assigned the mean Payload Mass of all other </a:t>
            </a:r>
            <a:r>
              <a:rPr b="0" lang="en-US" sz="1800" spc="-1" strike="noStrike">
                <a:latin typeface="Arial"/>
              </a:rPr>
              <a:t>flights</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Identified the data type of each column</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Determined the number of launches per:</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Launch site</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Orbit</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Tallied number of launch outcomes</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Classified launch outcomes as either a success or </a:t>
            </a:r>
            <a:r>
              <a:rPr b="0" lang="en-US" sz="1800" spc="-1" strike="noStrike">
                <a:latin typeface="Arial"/>
              </a:rPr>
              <a:t>failure</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Created a Class column where 1 signifies a successful </a:t>
            </a:r>
            <a:r>
              <a:rPr b="0" lang="en-US" sz="1800" spc="-1" strike="noStrike">
                <a:latin typeface="Arial"/>
              </a:rPr>
              <a:t>landing,0 a failed landing</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Average Class outcome of all launches was 0.667</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Stored the data as a csv file</a:t>
            </a:r>
            <a:endParaRPr b="0" lang="en-US" sz="1800" spc="-1" strike="noStrike">
              <a:latin typeface="Arial"/>
            </a:endParaRPr>
          </a:p>
          <a:p>
            <a:pPr marL="228600" indent="-228600">
              <a:lnSpc>
                <a:spcPct val="90000"/>
              </a:lnSpc>
              <a:spcBef>
                <a:spcPts val="1400"/>
              </a:spcBef>
              <a:buClr>
                <a:srgbClr val="292929"/>
              </a:buClr>
              <a:buFont typeface="Arial"/>
              <a:buChar char="•"/>
            </a:pPr>
            <a:r>
              <a:rPr b="0" lang="en-US" sz="1800" spc="-1" strike="noStrike">
                <a:latin typeface="Arial"/>
              </a:rPr>
              <a:t>GitHub notebook URL</a:t>
            </a:r>
            <a:endParaRPr b="0" lang="en-US" sz="1800" spc="-1" strike="noStrike">
              <a:latin typeface="Arial"/>
            </a:endParaRPr>
          </a:p>
          <a:p>
            <a:pPr lvl="1" marL="432000" indent="-216000">
              <a:lnSpc>
                <a:spcPct val="90000"/>
              </a:lnSpc>
              <a:spcBef>
                <a:spcPts val="1400"/>
              </a:spcBef>
              <a:buClr>
                <a:srgbClr val="000000"/>
              </a:buClr>
              <a:buSzPct val="45000"/>
              <a:buFont typeface="Wingdings" charset="2"/>
              <a:buChar char=""/>
            </a:pPr>
            <a:r>
              <a:rPr b="0" lang="en-US" sz="1800" spc="-1" strike="noStrike">
                <a:latin typeface="Arial"/>
              </a:rPr>
              <a:t>https://github.com/ojo4f3/Final-IBM-data-science-</a:t>
            </a:r>
            <a:r>
              <a:rPr b="0" lang="en-US" sz="1800" spc="-1" strike="noStrike">
                <a:latin typeface="Arial"/>
              </a:rPr>
              <a:t>project/blob/main/spacex-data-wrangling.ipynb</a:t>
            </a:r>
            <a:endParaRPr b="0" lang="en-US" sz="1800" spc="-1" strike="noStrike">
              <a:latin typeface="Arial"/>
            </a:endParaRPr>
          </a:p>
          <a:p>
            <a:pPr>
              <a:lnSpc>
                <a:spcPct val="90000"/>
              </a:lnSpc>
              <a:spcBef>
                <a:spcPts val="1400"/>
              </a:spcBef>
              <a:buNone/>
            </a:pPr>
            <a:endParaRPr b="0" lang="en-US" sz="1800" spc="-1" strike="noStrike">
              <a:latin typeface="Arial"/>
            </a:endParaRPr>
          </a:p>
          <a:p>
            <a:pPr>
              <a:lnSpc>
                <a:spcPct val="90000"/>
              </a:lnSpc>
              <a:spcBef>
                <a:spcPts val="1400"/>
              </a:spcBef>
              <a:buNone/>
            </a:pPr>
            <a:endParaRPr b="0" lang="en-US" sz="1800" spc="-1" strike="noStrike">
              <a:latin typeface="Arial"/>
            </a:endParaRPr>
          </a:p>
        </p:txBody>
      </p:sp>
      <p:sp>
        <p:nvSpPr>
          <p:cNvPr id="219" name="Title 1"/>
          <p:cNvSpPr/>
          <p:nvPr/>
        </p:nvSpPr>
        <p:spPr>
          <a:xfrm>
            <a:off x="769680" y="538560"/>
            <a:ext cx="10514520" cy="54792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Data Wrangling</a:t>
            </a:r>
            <a:endParaRPr b="0" lang="en-US" sz="4000" spc="-1" strike="noStrike">
              <a:latin typeface="Arial"/>
            </a:endParaRPr>
          </a:p>
        </p:txBody>
      </p:sp>
      <p:sp>
        <p:nvSpPr>
          <p:cNvPr id="220" name=""/>
          <p:cNvSpPr/>
          <p:nvPr/>
        </p:nvSpPr>
        <p:spPr>
          <a:xfrm>
            <a:off x="7772040" y="3549600"/>
            <a:ext cx="2513880" cy="456480"/>
          </a:xfrm>
          <a:prstGeom prst="rect">
            <a:avLst/>
          </a:prstGeom>
          <a:solidFill>
            <a:srgbClr val="b4c7dc"/>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explore the data</a:t>
            </a:r>
            <a:endParaRPr b="0" lang="en-US" sz="1800" spc="-1" strike="noStrike">
              <a:latin typeface="Arial"/>
            </a:endParaRPr>
          </a:p>
        </p:txBody>
      </p:sp>
      <p:sp>
        <p:nvSpPr>
          <p:cNvPr id="221" name=""/>
          <p:cNvSpPr/>
          <p:nvPr/>
        </p:nvSpPr>
        <p:spPr>
          <a:xfrm>
            <a:off x="8358840" y="1600200"/>
            <a:ext cx="1370880" cy="685080"/>
          </a:xfrm>
          <a:prstGeom prst="rect">
            <a:avLst/>
          </a:prstGeom>
          <a:solidFill>
            <a:srgbClr val="b4c7dc"/>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limit to Falcon 9</a:t>
            </a:r>
            <a:endParaRPr b="0" lang="en-US" sz="1800" spc="-1" strike="noStrike">
              <a:latin typeface="Arial"/>
            </a:endParaRPr>
          </a:p>
        </p:txBody>
      </p:sp>
      <p:sp>
        <p:nvSpPr>
          <p:cNvPr id="222" name=""/>
          <p:cNvSpPr/>
          <p:nvPr/>
        </p:nvSpPr>
        <p:spPr>
          <a:xfrm>
            <a:off x="6629040" y="2671200"/>
            <a:ext cx="4799880" cy="456480"/>
          </a:xfrm>
          <a:prstGeom prst="rect">
            <a:avLst/>
          </a:prstGeom>
          <a:solidFill>
            <a:srgbClr val="b4c7dc"/>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use payload mean for missing payload values</a:t>
            </a:r>
            <a:endParaRPr b="0" lang="en-US" sz="1800" spc="-1" strike="noStrike">
              <a:latin typeface="Arial"/>
            </a:endParaRPr>
          </a:p>
        </p:txBody>
      </p:sp>
      <p:sp>
        <p:nvSpPr>
          <p:cNvPr id="223" name=""/>
          <p:cNvSpPr/>
          <p:nvPr/>
        </p:nvSpPr>
        <p:spPr>
          <a:xfrm>
            <a:off x="7759440" y="4413240"/>
            <a:ext cx="2513880" cy="685080"/>
          </a:xfrm>
          <a:prstGeom prst="rect">
            <a:avLst/>
          </a:prstGeom>
          <a:solidFill>
            <a:srgbClr val="b4c7dc"/>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create a class column based on outcome</a:t>
            </a:r>
            <a:endParaRPr b="0" lang="en-US" sz="1800" spc="-1" strike="noStrike">
              <a:latin typeface="Arial"/>
            </a:endParaRPr>
          </a:p>
        </p:txBody>
      </p:sp>
      <p:sp>
        <p:nvSpPr>
          <p:cNvPr id="224" name=""/>
          <p:cNvSpPr/>
          <p:nvPr/>
        </p:nvSpPr>
        <p:spPr>
          <a:xfrm>
            <a:off x="7590240" y="5522400"/>
            <a:ext cx="2922480" cy="456480"/>
          </a:xfrm>
          <a:prstGeom prst="rect">
            <a:avLst/>
          </a:prstGeom>
          <a:solidFill>
            <a:srgbClr val="b4c7dc"/>
          </a:solidFill>
          <a:ln w="0">
            <a:solidFill>
              <a:srgbClr val="3465a4"/>
            </a:solidFill>
          </a:ln>
        </p:spPr>
        <p:style>
          <a:lnRef idx="0"/>
          <a:fillRef idx="0"/>
          <a:effectRef idx="0"/>
          <a:fontRef idx="minor"/>
        </p:style>
        <p:txBody>
          <a:bodyPr lIns="90000" rIns="90000" tIns="45000" bIns="45000" anchor="ctr">
            <a:noAutofit/>
          </a:bodyPr>
          <a:p>
            <a:pPr algn="ctr">
              <a:lnSpc>
                <a:spcPct val="100000"/>
              </a:lnSpc>
              <a:buNone/>
            </a:pPr>
            <a:r>
              <a:rPr b="0" lang="en-US" sz="1800" spc="-1" strike="noStrike">
                <a:solidFill>
                  <a:srgbClr val="000000"/>
                </a:solidFill>
                <a:latin typeface="Arial"/>
                <a:ea typeface="DejaVu Sans"/>
              </a:rPr>
              <a:t>store DataFrame as .csv</a:t>
            </a:r>
            <a:endParaRPr b="0" lang="en-US" sz="1800" spc="-1" strike="noStrike">
              <a:latin typeface="Arial"/>
            </a:endParaRPr>
          </a:p>
        </p:txBody>
      </p:sp>
      <p:sp>
        <p:nvSpPr>
          <p:cNvPr id="225" name=""/>
          <p:cNvSpPr/>
          <p:nvPr/>
        </p:nvSpPr>
        <p:spPr>
          <a:xfrm flipH="1">
            <a:off x="9028440" y="2286000"/>
            <a:ext cx="15120" cy="384840"/>
          </a:xfrm>
          <a:custGeom>
            <a:avLst/>
            <a:gdLst/>
            <a:ahLst/>
            <a:rect l="l" t="t" r="r" b="b"/>
            <a:pathLst>
              <a:path w="21600" h="21600">
                <a:moveTo>
                  <a:pt x="0" y="0"/>
                </a:moveTo>
                <a:lnTo>
                  <a:pt x="21600" y="21600"/>
                </a:lnTo>
              </a:path>
            </a:pathLst>
          </a:custGeom>
          <a:noFill/>
          <a:ln w="0">
            <a:solidFill>
              <a:srgbClr val="3465a4"/>
            </a:solidFill>
            <a:tailEnd len="med" type="triangle" w="med"/>
          </a:ln>
        </p:spPr>
        <p:style>
          <a:lnRef idx="0"/>
          <a:fillRef idx="0"/>
          <a:effectRef idx="0"/>
          <a:fontRef idx="minor"/>
        </p:style>
      </p:sp>
      <p:sp>
        <p:nvSpPr>
          <p:cNvPr id="226" name=""/>
          <p:cNvSpPr/>
          <p:nvPr/>
        </p:nvSpPr>
        <p:spPr>
          <a:xfrm>
            <a:off x="9029160" y="3128400"/>
            <a:ext cx="360" cy="420840"/>
          </a:xfrm>
          <a:custGeom>
            <a:avLst/>
            <a:gdLst/>
            <a:ahLst/>
            <a:rect l="l" t="t" r="r" b="b"/>
            <a:pathLst>
              <a:path w="21600" h="21600">
                <a:moveTo>
                  <a:pt x="0" y="0"/>
                </a:moveTo>
                <a:lnTo>
                  <a:pt x="21600" y="21600"/>
                </a:lnTo>
              </a:path>
            </a:pathLst>
          </a:custGeom>
          <a:noFill/>
          <a:ln w="0">
            <a:solidFill>
              <a:srgbClr val="3465a4"/>
            </a:solidFill>
            <a:tailEnd len="med" type="triangle" w="med"/>
          </a:ln>
        </p:spPr>
        <p:style>
          <a:lnRef idx="0"/>
          <a:fillRef idx="0"/>
          <a:effectRef idx="0"/>
          <a:fontRef idx="minor"/>
        </p:style>
      </p:sp>
      <p:sp>
        <p:nvSpPr>
          <p:cNvPr id="227" name=""/>
          <p:cNvSpPr/>
          <p:nvPr/>
        </p:nvSpPr>
        <p:spPr>
          <a:xfrm flipH="1">
            <a:off x="9015840" y="4006800"/>
            <a:ext cx="12240" cy="406080"/>
          </a:xfrm>
          <a:custGeom>
            <a:avLst/>
            <a:gdLst/>
            <a:ahLst/>
            <a:rect l="l" t="t" r="r" b="b"/>
            <a:pathLst>
              <a:path w="21600" h="21600">
                <a:moveTo>
                  <a:pt x="0" y="0"/>
                </a:moveTo>
                <a:lnTo>
                  <a:pt x="21600" y="21600"/>
                </a:lnTo>
              </a:path>
            </a:pathLst>
          </a:custGeom>
          <a:noFill/>
          <a:ln w="0">
            <a:solidFill>
              <a:srgbClr val="3465a4"/>
            </a:solidFill>
            <a:tailEnd len="med" type="triangle" w="med"/>
          </a:ln>
        </p:spPr>
        <p:style>
          <a:lnRef idx="0"/>
          <a:fillRef idx="0"/>
          <a:effectRef idx="0"/>
          <a:fontRef idx="minor"/>
        </p:style>
      </p:sp>
      <p:sp>
        <p:nvSpPr>
          <p:cNvPr id="228" name=""/>
          <p:cNvSpPr/>
          <p:nvPr/>
        </p:nvSpPr>
        <p:spPr>
          <a:xfrm>
            <a:off x="9016560" y="5099040"/>
            <a:ext cx="34920" cy="423000"/>
          </a:xfrm>
          <a:custGeom>
            <a:avLst/>
            <a:gdLst/>
            <a:ahLst/>
            <a:rect l="l" t="t" r="r" b="b"/>
            <a:pathLst>
              <a:path w="21600" h="21600">
                <a:moveTo>
                  <a:pt x="0" y="0"/>
                </a:moveTo>
                <a:lnTo>
                  <a:pt x="21600" y="21600"/>
                </a:lnTo>
              </a:path>
            </a:pathLst>
          </a:custGeom>
          <a:noFill/>
          <a:ln w="0">
            <a:solidFill>
              <a:srgbClr val="3465a4"/>
            </a:solidFill>
            <a:tailEnd len="med" type="triangle" w="med"/>
          </a:ln>
        </p:spPr>
        <p:style>
          <a:lnRef idx="0"/>
          <a:fillRef idx="0"/>
          <a:effectRef idx="0"/>
          <a:fontRef idx="minor"/>
        </p:style>
      </p:sp>
      <p:sp>
        <p:nvSpPr>
          <p:cNvPr id="3" name="PlaceHolder 2"/>
          <p:cNvSpPr>
            <a:spLocks noGrp="1"/>
          </p:cNvSpPr>
          <p:nvPr>
            <p:ph type="sldNum" idx="2"/>
          </p:nvPr>
        </p:nvSpPr>
        <p:spPr/>
        <p:txBody>
          <a:bodyPr/>
          <a:p>
            <a:fld id="{D56DF568-06F6-48F2-A275-777FF4B65CD3}" type="slidenum">
              <a:t>9</a:t>
            </a:fld>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Relationships xmlns="http://schemas.openxmlformats.org/package/2006/relationships"><Relationship Id="rId1" Type="http://schemas.openxmlformats.org/officeDocument/2006/relationships/customXmlProps" Target="itemProps1.xml"/>
</Relationships>
</file>

<file path=customXml/_rels/item2.xml.rels><?xml version="1.0" encoding="UTF-8"?>
<Relationships xmlns="http://schemas.openxmlformats.org/package/2006/relationships"><Relationship Id="rId1" Type="http://schemas.openxmlformats.org/officeDocument/2006/relationships/customXmlProps" Target="itemProps2.xml"/>
</Relationships>
</file>

<file path=customXml/_rels/item3.xml.rels><?xml version="1.0" encoding="UTF-8"?>
<Relationships xmlns="http://schemas.openxmlformats.org/package/2006/relationships"><Relationship Id="rId1" Type="http://schemas.openxmlformats.org/officeDocument/2006/relationships/customXmlProps" Target="itemProps3.xml"/>
</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1326</TotalTime>
  <Application>LibreOffice/7.3.7.2$Linux_X86_64 LibreOffice_project/30$Build-2</Application>
  <AppVersion>15.0000</AppVersion>
  <Words>1346</Words>
  <Paragraphs>234</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2021-04-29T18:58:34Z</dcterms:created>
  <dc:creator>YAN Luo</dc:creator>
  <dc:description/>
  <dc:language>en-US</dc:language>
  <cp:lastModifiedBy/>
  <dcterms:modified xsi:type="dcterms:W3CDTF">2024-05-06T11:39:08Z</dcterms:modified>
  <cp:revision>255</cp:revision>
  <dc:subject/>
  <dc:title> &lt;Title&gt;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Notes">
    <vt:i4>4</vt:i4>
  </property>
  <property fmtid="{D5CDD505-2E9C-101B-9397-08002B2CF9AE}" pid="4" name="PresentationFormat">
    <vt:lpwstr>Widescreen</vt:lpwstr>
  </property>
  <property fmtid="{D5CDD505-2E9C-101B-9397-08002B2CF9AE}" pid="5" name="Slides">
    <vt:i4>47</vt:i4>
  </property>
</Properties>
</file>